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82" r:id="rId2"/>
    <p:sldId id="399" r:id="rId3"/>
    <p:sldId id="417" r:id="rId4"/>
    <p:sldId id="416" r:id="rId5"/>
    <p:sldId id="400" r:id="rId6"/>
    <p:sldId id="401" r:id="rId7"/>
    <p:sldId id="402" r:id="rId8"/>
    <p:sldId id="403" r:id="rId9"/>
    <p:sldId id="418" r:id="rId10"/>
    <p:sldId id="419" r:id="rId11"/>
    <p:sldId id="404" r:id="rId12"/>
    <p:sldId id="406" r:id="rId13"/>
    <p:sldId id="407" r:id="rId14"/>
    <p:sldId id="408" r:id="rId15"/>
    <p:sldId id="421" r:id="rId16"/>
    <p:sldId id="409" r:id="rId17"/>
    <p:sldId id="410" r:id="rId18"/>
    <p:sldId id="411" r:id="rId19"/>
    <p:sldId id="412" r:id="rId20"/>
    <p:sldId id="413" r:id="rId21"/>
    <p:sldId id="414" r:id="rId22"/>
    <p:sldId id="422" r:id="rId23"/>
    <p:sldId id="423" r:id="rId24"/>
    <p:sldId id="424" r:id="rId25"/>
    <p:sldId id="426" r:id="rId26"/>
    <p:sldId id="425" r:id="rId27"/>
    <p:sldId id="430" r:id="rId28"/>
    <p:sldId id="427" r:id="rId29"/>
    <p:sldId id="428" r:id="rId30"/>
    <p:sldId id="42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6:41:30.300"/>
    </inkml:context>
    <inkml:brush xml:id="br0">
      <inkml:brushProperty name="width" value="0.05292" units="cm"/>
      <inkml:brushProperty name="height" value="0.05292" units="cm"/>
      <inkml:brushProperty name="color" value="#FF0000"/>
    </inkml:brush>
  </inkml:definitions>
  <inkml:trace contextRef="#ctx0" brushRef="#br0">28869 15895 62 0,'0'0'134'0,"0"0"-85"15,0 0-34-15,0 0 14 16,0 0-5-16,0 0-11 15,0 0 7-15,0 0 22 16,0 0-13-16,0 0 13 16,0 0 8-16,0 0 1 15,0 0-3-15,0 0-28 16,0 0 16-16,0 0-3 0,0 0-10 16,0 0 10-1,0 0-18-15,0 0-14 0,0 0 21 16,0 0-6-16,0 0 11 15,0 0-2-15,0 0-15 16,0 0 16-16,0 0-9 16,0 0 3-16,0 0 22 15,0 0-3-15,0 0 9 16,0 0-13-16,0 0-12 16,0 0 10-16,0 0-20 15,0 0 3-15,0 0 19 16,0 0-2-16,0 0 9 15,0 0-11-15,0 0-13 16,0 0 14-16,0 0-16 0,0 0 2 16,0 0 2-16,0 0-13 15,0 0 12-15,0 0-4 16,0 0-15-16,0 0 23 16,0 0-5-16,0 0-8 15,0 0 9-15,0 0-19 16,0 0 20-16,0 0-10 15,0 0-9-15,0 0 15 16,0 0-10-16,0 0-6 16,0 0 16-16,9 0-15 15,1 0 19-15,0 0-19 16,-1 0 1-16,3 0 9 16,1 0-11-16,1 0 0 0,-1 2-1 15,-3-2 10-15,4 2-5 16,-3-2-4-16,1 0 1 15,-1 0 1-15,-3 2-2 16,1-2 0-16,0 5-1 16,2-5 3-16,-2 0-2 15,0 0 0-15,2 0-7 16,-2 3 0-16,3-3-2 16,-2 0-3-16,-1 0 1 15,3 0 2-15,-4 0 2 16,3 0 7-16,1 0-6 15,-1 0-3-15,-3 0 2 16,2 4-8-16,-1-4 5 16,-1 0 9-16,0 0-5 15,0 0 6-15,-1 0 0 0,-1 0-1 16,4 0 1-16,-1 0 0 16,1 0 0-16,2 0-7 15,-1 0 7-15,0 0 0 16,0 0-10-16,2 0 9 15,-1 0-13-15,-1 2 14 16,0-2 0-16,3 0 2 16,-1 0 1-16,3 0-3 15,-3 0 0-15,1 0-8 16,1 0 8-16,-5 0 9 16,4 0-9-16,-3 0 1 15,1 0 0-15,-1 0-1 16,-3 3 0-16,4-3-1 0,-3 0 3 15,1 0 6-15,2 0-8 16,-1 0-10-16,0 0 10 16,3 0 0-16,-1 0 0 15,3 0-1-15,-1 0 3 16,3 0-2-16,-1 0 0 16,2 0 7-16,1 2-9 15,-3-2 2-15,1 0 0 16,0 0-1-16,2 0 2 15,-2 0 3-15,0 0-4 16,2 0-1-16,0 0 0 16,2 0-8-16,3 0 8 0,-1 0-14 15,-1 0 15-15,-1 0 2 16,2 0-2-16,-1 0 0 16,-1 0 6-16,-2 0-6 15,2 0 0-15,1 0 0 16,-1 0-4-16,0 0-5 15,1 0 9-15,-1 0 0 16,1 0 5-16,0-2-5 16,4-1 0-16,0 3 0 15,0-2 7-15,0 2-14 16,-2-4 6-16,-2 4 1 16,2-3-1-16,0 3 2 15,-3-5 7-15,-1 3-8 16,-2 2 0-16,-1 0 4 15,0 0-4-15,0 0 0 0,0-2 5 16,1 2-4-16,4-2-1 16,2 2 0-16,-2 0 7 15,2 0-15-15,0 0 16 16,0 0-8-16,-1 0 0 16,3 0 2-16,-3 0 13 15,3 0-15-15,0 0 0 16,2 0 16-16,0 0-15 15,2 0 0-15,2 0 9 16,0 0-8-16,4 0-2 16,-4 0 0-16,1 0 6 15,-1 0-9-15,0 0 3 16,-1 0 0-16,1 0 0 0,0 0 13 16,-2 0-22-16,1 0 9 15,-3 0 0-15,-3 0 6 16,3 0-4-16,-2 0-2 15,2-4 0-15,-2 4 6 16,2 0-6-16,-2 0 0 16,-1 0 0-16,1 0-1 15,-2 0 2-15,-1 0-1 16,-1 0 12-16,1 0-11 16,-2 0 8-16,-4 0 3 15,-5 0-6-15,-3 0 27 16,-6 0-14-16,-4 0 10 0,0 0-13 15,0 0-14-15,0 0 10 16,0 0-12-16,-16 0-29 16,-6 0-71-16,-7-12-213 0</inkml:trace>
  <inkml:trace contextRef="#ctx0" brushRef="#br0" timeOffset="9009.4328">992 16619 377 0,'0'0'179'0,"0"0"-99"15,0 0-35-15,0 0 66 16,0 0-31-16,0 0-18 16,-2-12-43-16,-2 10 15 0,2 2 49 15,0 0-21-15,2 0-9 16,-2 0 5-16,2 0-23 15,0 0 7-15,0 0-22 16,0 0-11-16,0 0 4 16,0 0-6-16,0 0 1 15,0 0 2-15,0 0-1 16,0 0 11-16,0 0-14 16,0 0-6-16,0 0 9 15,0 0-9-15,0 0 1 16,0 0-1-16,0 0 1 15,0 0 2-15,0 0-3 16,0 0 0-16,0 0-1 0,0 0 7 16,0 0-6-1,0 0 0-15,0 0 0 0,0 0 3 16,0 0-3-16,0 0 0 16,0 0 7-16,0 0 0 15,0 0 17-15,0 0-16 16,0 0-8-16,0 0 13 15,0 0-13-15,0 0-1 16,0 0 1-16,0 0 0 16,0 0 6-16,0 0-6 15,0 0 0-15,0 0 0 16,0 0 0-16,0 0-1 16,0 0 1-16,0 0 0 15,0 0-1-15,0 0 1 16,0 0 0-16,0 0-1 0,2 0 2 15,6 0-1-15,-2 0 0 16,5 0 0-16,1 0 8 16,1 0-8-16,3 2 1 15,1 3 11-15,1-5-11 16,2 3-1-16,-2-3 1 16,0 4-1-16,-3-4 7 15,1 0-7-15,-1 5 0 16,1-5-2-16,-5 0 4 15,2 3 0-15,-3-1-2 16,-2 2 0-16,1-4-1 16,1 0 1-16,0 0-1 0,1 0 1 15,1 0-7-15,-1 4 0 16,0-4 0-16,2 0 4 16,-4 0-3-16,2 0 3 15,1 0 3-15,-4 0-1 16,4 0 2-16,-5 0-2 15,1 0 1-15,1 0 0 16,-2 0 3-16,2 0-3 16,-3 0-7-16,3 0 6 15,1 0-2-15,-4 0 3 16,3 0 0-16,-1 0 0 16,2 0 1-16,1 0-1 15,-3 0-1-15,2 0 1 0,-1 0 0 16,-3 0 1-1,0 0-1-15,4 0-3 0,-3 0 2 16,1 0 2-16,4 0-1 16,1 0 0-16,0 0 0 15,1 0 2-15,1-4-2 16,1 4 0-16,2-4-1 16,-1 2 0-16,4-1 1 15,-4 3 0-15,1 0 0 16,-3-5 1-16,2 1-1 15,-5 4 0-15,2-3-2 16,-1 3 2-16,-1 0 0 16,-1 0-1-16,0 0-3 15,-2 0 4-15,0 0 0 16,0 0 0-16,2 0-2 0,0 0 4 16,2 0-2-16,-1 0 0 15,1 0 1-15,1 0-1 16,-4 0 0-16,4 0-5 15,-1 0 4-15,-2 0 2 16,1 0-1-16,-4 0 0 16,3 0 0-16,-1 0 1 15,1 0-1-15,-1 0-1 16,4 0 0-16,-1 0 2 16,3 0-1-16,2 0 0 15,-2 0 1-15,-3 3-9 16,3-3 8-16,-3 4 0 0,3 1-1 15,-3-5 2-15,3 5-1 16,-1-1 0-16,3 0 0 16,-1 0 5-16,2 0-5 15,1-4-1-15,-3 0 0 16,4 2 2-16,-3 2-10 16,-1-4 6-16,-1 0-9 15,-1 5 11-15,-1-5-10 16,-3 0-2-16,0 3 13 15,1-3-4-15,-4 0 3 16,1 4 1-16,3-4 0 16,-2 0-1-16,3 2-4 15,1 3 5-15,-1-2 0 0,3-3 1 16,-1 4 0 0,4 1-1-16,-4-4 0 0,1 2 4 15,2-2-4-15,-3 3 0 16,3-4 0-16,2 0-2 15,-2 4 2-15,2-4 0 16,0 0 0-16,0 0 3 16,3 0-3-16,-2 4 0 15,2-4 0-15,0 0 0 16,-1 0-1-16,0 0 1 16,0 0 0-16,1 0-1 15,-4 0-1-15,2 0 1 16,-1 0 1-16,-3 0 0 15,1 0-6-15,1 0 6 16,-4 0-6-16,1 0 5 0,-1 0-6 16,3 0-1-16,-1 0 3 15,2 0 5-15,-2 0-1 16,3 0 1-16,3-4 0 16,-1 0-1-16,0 0 1 15,1 3 0-15,-1-3 0 16,-2-1-5-16,2 5 4 15,-2-4 2-15,-2 4-1 16,2 0 1-16,-2-3-1 16,2 3 2-16,2 0-2 15,-1 0 0-15,0 0 0 16,0-5 0-16,1 3-2 16,-2 2 2-16,2 0 0 0,1-4 3 15,-1 4-3-15,2-3 0 16,-1 3-1-16,-1-5 1 15,3 5 0-15,-6 0 0 16,4-4 1-16,-1 4-1 16,-1 0 0-16,0-2 0 15,2 2 0-15,-1 0 0 16,0-4 0-16,3 0 0 16,-5 4 1-16,3 0-1 15,-4 0 0-15,-1 0 0 16,3-4-1-16,-4 4 1 15,3 0 0-15,3 0 0 0,-2-4 0 16,2 4 5 0,2-2-5-16,-3-1 0 0,2 3 4 31,3 0-2-31,0-5 6 16,-3 5-8-16,3 0 0 0,-2-4 6 15,2 4-6 1,-3 0 0-16,0-3 9 0,1 3-8 15,2 0 7-15,0 0-8 16,0-5 0-16,0 3 5 16,-2 2-5-16,2 0 0 15,0 0-1-15,-2 0 3 16,2 0 8-16,0 0-10 16,-1 0-3-16,0 0 3 15,1 0 0-15,2 0 0 16,-4 0 0-16,0 0 0 15,-1 0 4-15,1 0-4 0,-1 0 0 16,1 0-4 0,-3 0 4-16,3 0 0 15,0 0 0-15,-2 0 2 0,0 0 2 16,-1 0-4-16,1 0 0 16,-2 0-1-16,2 0 1 15,-3 2 0-15,2 3-7 16,1-5 7-16,-1 3 9 15,1-3-9-15,0 4 0 16,0-4-7-16,-1 5 7 16,1-5 0-16,1 0 0 15,-2 5 2-15,3-1-5 16,-2 0 3-16,-2 0 0 16,2 0 6-16,-3 2-5 15,3-1-2-15,-2-2-5 0,0 1 6 16,-1 3 1-16,-1-4-1 15,2 1 2-15,-1 1-2 16,2-4 1-16,0 3-1 16,1 0 0-16,-1 0-1 15,2-4-1-15,-1 4 2 16,1-4 0-16,-3 5 0 16,0-5 2-16,0 0-4 15,-3 0-5-15,-1 1 7 16,2-1-1-16,-2 4 1 15,-1-4-1-15,1 5 1 16,1-1 0-16,3-1 0 16,-4-3 0-16,3 0 0 0,1 2 2 15,-2-2-2 1,2 0 0-16,-1 3-1 0,-1-1-7 16,2-2 8-16,-2 3 0 15,2-3-1-15,1 0-7 16,-1 0 8-16,0 5-6 15,2-5 5-15,-1 0-1 16,0 0 2-16,0 0 0 16,1 0 0-16,-1 0 0 15,0 0 0-15,1 0-1 16,1 0 1-16,1 0 0 16,-2 0 2-16,0 0-2 15,0 0 0-15,2 0-1 16,-1 0 2-16,0 0-1 15,1-5 0-15,-1 5 1 0,-1-3-1 16,-1 1 1-16,-2-1 0 16,2 1 12-16,-1 2-13 15,-4 0 1-15,4-3-1 16,-4 3 0-16,3-4 4 16,1 4-4-16,1-5 0 15,0 5 11-15,0-4-11 16,-1 4 1-16,0-1-1 15,2 1 2-15,-3 0 8 16,3 0-10-16,-2 0 0 16,4 0 1-16,-2 0 0 15,-1 0-2-15,0 0 0 0,0 0 1 16,1 0 0-16,-2 0 1 16,2 0-1-16,2-5 0 15,-1 5-4-15,3 0 4 16,-3-4 0-16,1 0 8 15,-1 4-8-15,1 0 0 16,-2-4 0-16,0 3 0 16,0-2 1-16,-1 2 0 15,3 1-1-15,-3-5 0 16,2 5 2-16,1 0-2 16,4-4 0-16,-2 4-1 15,4-3 2-15,-2 3 4 16,2-5-5-16,1 3 0 0,-3 2 7 15,0 0-7-15,-3 0 1 16,1 0 0-16,2 0 0 16,-3 0 12-16,1 0-13 15,2 0 0-15,-2 0 3 16,0 0-3-16,0 0 9 16,0 0-4-16,-1 0-3 15,1 0 15-15,-1 0-17 16,1 0 0-16,2 0 6 15,0 0-6-15,0 0 0 16,2 0 0-16,1 0 0 16,1 0 0-16,-2 0 0 15,2 0 0-15,2 0 6 0,0 0-6 16,1 0 0 0,1 0 0-16,1 0 0 0,1 0 7 15,-2-4-7-15,1 4 0 16,-3 0 0-16,4 0 0 15,-1 0 6-15,2 0-6 16,-3 0 0-16,2 0 3 16,-2 0-3-16,-1 0-1 15,-3 0-9-15,3 0 10 16,-3 0 6-16,4 0-6 16,0 0 0-16,1 0 10 15,5 0-10-15,-3 0 0 16,2 0-1-16,1 0 0 15,-1 0-7-15,-1 0 8 0,0 0 0 16,-1 0-18-16,2 0 18 16,-1 0-1-16,-3 0-12 15,1 0-14-15,-2 0 20 16,-2-3 1-16,-1 3 3 16,-1 0 1-16,-4 0 2 15,2 0-1-15,0 0 1 16,1 0 0-16,-1-5 6 15,0 5-6-15,0 0-18 16,2 0 18-16,-1-4 0 16,-1 4 0-16,-2-2 0 15,2 2 0-15,-2 0 5 16,0 0 2-16,-2-4 5 0,2 4 7 16,0 0-18-16,0 0 21 15,0-4-20-15,0 4-2 16,-2-4 19-16,-3 4-19 15,-2 0 7-15,3 0 1 16,-3 0-1-16,-2 0-4 16,2 0-2-16,1 0 5 15,-1 0 11-15,0 0-16 16,1 0-1-16,-1 0 16 16,-2 4-16-16,-2-4 12 15,0 0-11-15,-5 0-1 16,1 0 16-16,-3 0-15 15,-1 0 10-15,-3 0 10 0,-4 0-8 16,1 0 15 0,-4 0-9-16,0 0-18 0,3 0 10 15,-3 0-11-15,0 0-87 16,-5 0-217-16</inkml:trace>
  <inkml:trace contextRef="#ctx0" brushRef="#br0" timeOffset="13618.6637">11000 16677 157 0,'0'0'244'16,"0"0"-167"-16,0 0-43 16,0 0 86-16,0 0 20 15,0 0-65-15,2 0-46 0,1 0 26 16,-1 0-13 0,1 0-2-16,-3 0-5 0,2 0-22 15,-2 0 22-15,0 0-16 16,0 0-1-16,2 0 21 15,0 0-18-15,0 0 3 16,3 0-2-16,-1 0-15 16,2 0 16-16,4 0-21 15,1 0-2-15,3 0 14 16,1 0-14-16,3 0 1 16,-1 0-1-16,6 0 0 15,2 0 19-15,-1 0-9 16,3 0-10-16,-1 0 26 15,1 0-25-15,2 0 0 16,0 0-1-16,-2 0 6 0,2 0-4 16,-2 0-2-16,0 0 0 15,-1 0 5-15,1 0-5 16,-3 0 0-16,3 0 0 16,0 0 1-16,0 5 2 15,2-5-3-15,0 1-3 16,0 2 2-16,0-2 2 15,0-1-2-15,-2 0 0 16,-1 0-23-16,0 0 15 16,-3 0-11-16,-1 0-5 15,1 0 18-15,-6 0-15 16,1 0 21-16,0 0 1 0,0 0 0 16,0 0 0-16,2 0 0 15,-2-1 0-15,1-2-9 16,2 3 10-16,-1-1-1 15,3 1 0-15,-4 0 2 16,6 0 13-16,-1 0-15 16,3 0-7-16,0-5 7 15,-3 5 0-15,1-4 4 16,-1 4-4-16,1-3 2 16,0 3 7-16,-4-5-2 15,4 3-1-15,2 2 0 16,0-4-5-16,2 4 14 15,0-3-15-15,2 3 0 0,0 0 3 16,-2 0 4 0,2 0-7-16,-2 0 7 0,3-5 3 15,-3 5-5-15,2 0 0 16,0 0-4-16,0-4 9 16,2 4-9-16,-1-2 0 15,1 2-1-15,-2-4 1 16,3 0 0-16,1 4-1 15,-2 0 0-15,0 0 10 16,0-4-10-16,-2 4 0 16,-2 0 0-16,2-4 0 15,-2 4 10-15,0 0-9 16,-1 0 14-16,1 0 4 16,4 0-18-16,0 0 6 15,0 0-7-15,3 0 1 0,-3 0 8 16,2 0-9-16,-1 0-1 15,-1 0 1-15,1 0 0 16,0 0 6-16,1 0-6 16,-1 0 0-16,-1 0 1 15,2 0-1-15,-1 0 0 16,1 0-1-16,2 0 2 16,0 0 1-16,1 0-2 15,0 0 0-15,-3 0-2 16,4 0 2-16,-4 0 0 15,1 0-1-15,2 0 0 16,-5 4-1-16,3-4 2 0,0 0-1 16,-1 4 0-16,1-4 1 15,1 0-1-15,2 0 1 16,1 0-29-16,0 0-3 16,1 0-7-16,-2 0 37 15,3 0 1-15,-1 0 1 16,1 0-6-16,0 0 6 15,1 0 0-15,-1 0 3 16,-1 0-3-16,-1 0 0 16,-1 0-6-16,-3 0 2 15,0 0 4-15,0 0-8 16,-3 0 13-16,0 0-6 16,-1 0 1-16,1-4 0 0,-2 4 8 15,3 0-8 1,-1 0 0-16,-2-4 0 0,0 4 1 15,0 0 3-15,1 0-3 16,1 0-1-16,1 0 0 16,0 0-2-16,-1 0 2 15,2 0 0-15,1 0 5 16,-1 0-5-16,1-2 0 16,0-1 1-16,0 3 0 15,2-5-1-15,-1 5 19 16,2-4-19-16,-2 4 0 15,-1-3 0-15,2 3 6 16,-5-5 6-16,3 3-2 16,-2 2-4-16,-1 0 10 15,0 0-16-15,1-4 0 0,-1 4 23 16,0 0-14-16,3 0-2 16,-1 0 10-16,4 0-16 15,-1 0 10-15,2 0-5 16,-2 0-6-16,-2 0 22 15,1 0-15-15,-1 0-1 16,-3 0-5-16,0 0 0 16,-1 0 14-16,-1 0-15 15,-2 0 0-15,0 0 14 16,2 0-14-16,-2 0 1 16,2 0-1-16,0 0 8 15,1 0 0-15,-3 0-8 0,0 0 0 16,0 0 22-16,0 0-22 15,2 4 11-15,0-4 6 16,-2 2-14-16,2 3 7 16,0-2-9-16,-2-3 6 15,3 4 24-15,-3-4-31 16,2 0 22-16,-2 5 3 16,2-5-24-16,-2 0 29 15,2 3-21-15,-2 3-2 16,0-6 8-16,0 4-14 15,3-4 15-15,1 0-16 16,0 4 1-16,3-4 11 16,-2 0-12-16,-3 0 0 0,0 0 0 15,1 0 1-15,-3 0 8 16,0 0-9-16,-4 0 0 16,2 0-2-16,-2 0 2 15,2 0 0-15,-2 0 0 16,-1 0 6-16,0 0-7 15,1 0 1-15,0 0 0 16,-1 0-6-16,5 4 8 16,0-4-2-16,2 0 0 15,3 0 1-15,3 0 4 16,3 0-5-16,3 0-15 16,-1 0 9-16,3 0-35 15,-1 0 1-15,-1 0-5 16,-1 0 6-16,-2 0 23 15,-1 0-7-15,-4 0 17 0,-1 0 0 16,-5-4 6-16,-5 4 0 16,0-4 0-16,-1 4 0 15,-3 0 9-15,3 0-9 16,-4 0 1-16,1 0 12 16,1 0-12-16,0 0 15 15,2 0-16-15,2 0 0 16,-1 0 7-16,2 0-7 15,-1 0 0-15,2 0 15 16,-3 0-15-16,1 0 11 16,0 0-11-16,-1 0 9 15,0 0-3-15,3 0-6 16,0 0 0-16,0 0 0 0,0 0 15 16,2 0-3-16,0 0-12 15,-2-4 8-15,-1 4-6 16,3 0-2-16,-5-4-11 15,3 4 11-15,-2 0 0 16,0 0 13-16,-2 0-13 16,2 0 1-16,-2-2 12 15,-1 2-13-15,0 0 1 16,0 0 21-16,3 0-12 16,-2 0 14-16,-2-3-18 15,2 3-4-15,-3 0 12 16,3 0-14-16,-4 0 0 0,4 0 3 15,-1 0 0-15,3 0 9 16,1 0-12-16,-2 0 0 16,-1-5 15-16,0 5-15 15,-2 0 0-15,-3-4-1 16,1 4 2-16,-4 0 1 16,1 0-2-16,-3-3 0 15,3 3-1-15,-1 0 2 16,3-5-1-16,-3 5 0 15,1-2 9-15,2 2-2 16,0 0-6-16,-1-4 0 16,1 4 16-16,-2 0-17 15,2 0 1-15,0 0 7 16,-1 0-7-16,1 0 14 16,-3 0-15-16,2 0 1 0,-5 0 14 15,0 0-14-15,-1 0 10 16,-2 0-5-16,-2 0-5 15,-3 0 29-15,-1 0-29 16,-3 0 12-16,2 0 19 16,-2 0-31-16,0 0 18 15,0 0-19-15,0 0 6 16,4 0-4-16,0 0-2 16,1 0 0-16,4 0-1 15,-2 0 3-15,1 0-3 16,-3 0 1-16,0 0 0 15,-1 0 2-15,-2 0-2 16,-2 0-1-16,0 0 0 0,-9 0-20 16,-13-12-28-16,-7-2-243 15</inkml:trace>
  <inkml:trace contextRef="#ctx0" brushRef="#br0" timeOffset="16337.4108">31647 15262 954 0,'0'0'138'16,"0"0"-86"-16,0 0 18 15,-20 130 60-15,13-81-6 16,2 0-46-16,1 6-34 15,2-2 21-15,-3 3-12 16,-1 2-2-16,-1-3 0 16,-2 3-22-16,-2 0 8 15,0 0-19-15,-3 1-17 16,1-5 10-16,2-6-9 16,0-5 3-16,4-11-5 0,1-9-8 15,4-5-16 1,2-10-66-16,0-8-74 0,2-12-13 15,13-16-38-15,5-13-936 16</inkml:trace>
  <inkml:trace contextRef="#ctx0" brushRef="#br0" timeOffset="16759.4538">31883 15304 80 0,'0'0'1035'0,"0"0"-823"15,0 0-110-15,0 0-9 16,0 0 36-16,0 0-37 16,0 0-58-16,7-6-17 15,-5 24-11-15,-2 8 34 16,0 15 27-16,0 2-30 15,0 11 4-15,0 6-10 16,-5 7-13-16,-10 3 22 16,-1 6-18-16,-3 0-9 15,-4 1 5-15,0-7-16 16,2-2 18-16,0-10-20 16,5-10 0-16,3-7 8 15,5-14-8-15,0-5 0 0,4-4-7 16,2-10 15-16,0 2-16 15,2-2 6-15,0-8-38 16,0 4 4-16,0-4-51 16,0 0-45-16,0-7-116 15,4-16-129-15</inkml:trace>
  <inkml:trace contextRef="#ctx0" brushRef="#br0" timeOffset="20181.3079">31928 10560 310 0,'0'0'145'0,"0"0"-53"15,0 0-7-15,0 0 106 16,0 0-25-16,0 0-62 16,0 0-45-16,-20-23-10 15,20 21 21-15,0 2-32 16,0-1 9-16,0 1 17 15,0 0-13-15,0 0 6 0,0 0-9 16,0 0-15-16,0 0 24 16,0 0-25-16,0 0-3 15,0 0-14-15,0 0-15 16,0 0 0-16,0 0 6 16,4 0 1-16,8 0 18 15,9 0-24-15,8 0-1 16,12 0 12-16,7 0-12 15,10 1 12-15,9 10-12 16,5 4 0-16,3 2 7 16,0 4-7-16,-2 4 0 15,-2 3-2-15,-4 2 5 16,-4 3-1-16,-7 4-2 0,-6 4-11 16,-7 0 10-16,-3 5 1 15,-7 4 0-15,-4 3-6 16,-4 3 9-16,-2 6-13 15,-6 2 10-15,-1 4-1 16,-3 4-5-16,-7 2 6 16,2 5 0-16,-6-1-6 15,0 0 6-15,0 1 5 16,0-4-4-16,1 0-1 16,-3-5 12-16,2-4-12 15,0-6-10-15,0-3 10 16,-2-3 0-16,2-3 8 15,-2 2-8-15,0 1-7 0,0 2 6 16,0 1 1 0,0 1-8-16,-8 0 7 0,-6 1 2 15,1-6 2-15,-3 3-2 16,3-2-1-16,-8-2 0 16,4 1 2-16,-1-1-2 15,3 0 0-15,-8 0 0 16,3 3 34-16,-2 3-20 15,-3 3-3-15,-1 3 9 16,-3 4-14-16,0-2 6 16,2-1-6-16,0-7-6 15,0-4 20-15,2-6-20 16,4-6 0-16,-4 0 5 16,2-3-5-16,-1 0 12 0,0-2-12 15,-1-2 0-15,5 0 5 16,-1 1-4-16,2-3-1 15,-1 1 1-15,-3-1 0 16,2 6 15-16,-2 1-16 16,-2-4 0-16,3 0 10 15,0 0-10-15,2 0-4 16,-1 0 2-16,2-1 4 16,-1 4-4-16,1-6 2 15,2 2 0-15,-1 0 14 16,3-3-14-16,-1 0 0 15,1 0 5-15,1-2 1 16,1 0 10-16,-1-2-16 0,1 2 0 16,2-6-5-16,-3 2 5 15,3 1 0-15,0-6 0 16,2-1 6-16,0 1-5 16,3-7-1-16,-2-6 0 15,4 2 0-15,0-2 1 16,2-6-1-16,-1 0 0 15,3 0 0-15,0-2 3 16,0 1-3-16,0-1 0 16,0 0-9-16,0 0 20 15,0 0-13-15,0 0 2 16,0 0 0-16,0 0 0 16,0 0 1-16,0 0-1 0,0 0 4 15,0 0 2 1,0 3-7-16,0-3 1 0,0 0-1 15,0 0-1-15,0 4 2 16,0-4-7-16,0 5 6 16,0 6 2-16,-2 0 17 15,0 6-17-15,-2 1 5 16,-1 0 18-16,2-1-24 16,-3 3 2-16,2-5 1 15,-1 1-2-15,-1-2 13 16,1-1-14-16,0-2 1 15,3-1 10-15,0-5-11 0,0 2-1 16,0-2 1 0,-1 0 0-16,-1-1 7 0,2 2-7 15,0 2 0-15,0-4 6 16,-1 3-6-16,1-4-5 16,-1 1 4-16,3-4 2 15,0 5 4-15,0-5-5 16,0 0 1-16,0 0 13 15,0 0-13-15,0 0 4 16,0 0-5-16,0 0 2 16,0 0 1-16,0 0-2 15,0 0-1-15,0 0 18 16,0 0-18-16,0 0-2 16,3-5-11-16,6-5-10 15,2-2 23-15,5-2-11 0,3-3-15 16,8-6-7-16,4-5-34 15,5 1 25-15,2-2-1 16,2 3-75-16,0 2 48 16,-1 2 57-16,-2 4-41 15,-6 2 53-15,-2 4 1 16,-9 4 3-16,-6 4 5 16,-6 0-1-16,-5 4 32 15,-1 0-10-15,-2 0-8 16,0 0-7-16,0 0 8 15,0 0 22-15,0 0-26 16,0 0-17-16,0 0 9 16,0 0-10-16,0 0 0 0,0 0-1 15,-2 0-9 1,2 0 8-16,-3 0 2 0,1 0-17 16,0 0 17-16,-2 0-9 15,2 0 8-15,-3 0-6 16,-2 0 6-16,3 0 0 15,1 0 1-15,-1 0 0 16,0 0 1-16,-3 0-1 16,-2 0-1-16,-2 4-7 15,-2 1 5-15,-5 4 2 16,-5 1 1-16,-1 2 0 16,-5 4 5-16,0 4-4 0,0 2 14 15,0 5-15 1,2-6 6-16,3 3 0 0,3-4-6 15,6-4 1-15,1 0 12 16,6-6-13-16,1-1 0 16,3-2-6-16,0-2 6 15,1 0 1-15,-2-1-1 16,3-4 0-16,2 2 4 16,-2-2-3-16,2 0 3 15,0 2-4-15,0-2 0 16,-2 2-1-16,2-2 1 15,-2 2 0-15,-1 0-1 16,3 2 2-16,-2-4 11 0,-2 4-12 16,0-2 0-1,-2 3-10-15,0-2 10 0,-3 1 0 16,1 1 2-16,-2-2 5 16,1 3 0-16,1-3-7 15,1-2 0-15,2 3 2 16,5-4-2-16,-2 0 0 15,2 0 10-15,0 0-9 16,0 0 8-16,0 0-9 16,0 0 0-16,0 0 18 15,0 0 12-15,0 0 6 16,0 0-16-16,0 0-18 16,0 0 12-16,0 0-8 15,0 0-6-15,2 0 19 16,-2 0-19-16,3 0 6 0,-1-5 12 15,0-12-17-15,5-11 2 16,-3-9-3-16,3-14 0 16,-7-11 29-16,0-10-5 15,0-9-13-15,-9-3 20 16,-11 6-22-16,-2 7 24 16,0 16-4-16,3 10 10 15,6 13 2-15,5 10-25 16,2 9 30-16,6 7-28 15,0 3-17-15,0 3-2 16,0 0-10-16,0 0-4 16,0 0 5-16,0 0-20 15,0 0 30-15,0 0-7 16,0 0-11-16,0 0 17 16,0 0-29-16,0 0-29 0,0 0-14 15,-13 0-51-15,-5 0-118 16,-3 0-161-16</inkml:trace>
  <inkml:trace contextRef="#ctx0" brushRef="#br0" timeOffset="25571.9238">2354 7295 314 0,'0'0'190'0,"0"0"-105"16,0 0-10-16,0 0 38 16,0 0 13-16,0 0-90 15,-5-34-14-15,5 29-21 0,-3-4 25 16,1 0 65-16,-2 2-1 15,2-2-15-15,0 4 2 16,0-1 7-16,-1 2-26 16,3 0 8-16,-2 1-8 15,2 2-32-15,-2-1 18 16,0-3-2-16,-3 3-16 16,2-3 24-16,-3-2-17 15,0 0-32-15,-3-1 27 16,-5-2-28-16,-1-1 0 15,-3 0 7-15,-5 0-6 16,-1-1-1-16,-5 3 0 16,-2 0 9-16,0 1-2 0,-6 3-7 15,2 0-6 1,-3 3 6-16,1 1 1 0,-2 1 9 16,1 0-10-16,5 0-2 15,0 0 2-15,-1 0 0 16,3 8 0-16,-2 1-8 15,4 4 9-15,0-4-2 16,2 3-7-16,4 0 8 16,1 2 10-16,0-1-10 15,2 1-1-15,-1 0-9 16,2 2 11-16,-3 0-1 16,1 1 0-16,0 0 0 0,0 0 2 15,1 0-2 1,0-1 0-16,-2 2-7 0,-1-2 15 15,1 1-13-15,0 0 5 16,2-2 0-16,1-1-5 16,4 1 6-16,2-1-1 15,0 2 0-15,0 0-2 16,-1 1 1-16,1 0 1 16,1 1 0-16,-1 1-4 15,0-1 4-15,1-1-1 16,4 2 1-16,-1-3 0 15,2 0-9-15,2-2 9 16,1-1 0-16,0 2 0 16,1-1 0-16,-1 2-6 15,2 0 6-15,2 4 0 0,0 0-16 16,0 2 16-16,0 3 0 16,0 1 4-16,0-1-4 15,4 3 0-15,5 3 0 16,2 1 0-16,5 0 5 15,-1 0-5-15,5 0 0 16,1 1 4-16,3-4 2 16,-2 2 0-16,7 1-6 15,0-5 1-15,4 1 11 16,6-1-12-16,-1-4 0 16,-1 2 14-16,1-5-13 15,1-3 10-15,0 2-11 16,1-5 7-16,1 2 2 0,-1-5-9 15,2 1 1-15,1-1 6 16,-1-1 1-16,-2-4 2 16,0-1-10-16,0 0 1 15,0-4 6-15,1-1-7 16,1 0 0-16,-3 0 0 16,2 0 7-16,-1 0-5 15,0 0-2-15,-1 0 0 16,0 0-1-16,-1-3 8 15,0-3-7-15,0 2 0 16,0-2 0-16,0-1-6 16,-1 0 6-16,0 2 0 15,-2-7 13-15,-1 5-11 16,-3-5 2-16,-2-1-4 16,-2-1 2-16,-4-1-2 0,2-4 0 15,-5-2 0-15,1-1 24 16,-2-7-24-16,2-3-1 15,1-2 0-15,-2-2 0 16,2-3-6-16,-1 4 7 16,-6 0 0-16,1-2-1 15,-3 3 2-15,-2-1-1 16,-2-1 0-16,-5 0 0 16,-1 2 22-16,-3-2-13 15,0 0 12-15,0 0 3 16,0 0-24-16,-3-3 19 15,-7 6 1-15,-4-3-19 0,-1 1 35 16,-4 4-25-16,-1-1-10 16,-4 3 12-16,0 3-12 15,-3 2 2-15,0 2-3 16,-2 4 0-16,2 0-6 16,-2 5 6-16,2 1 0 15,1 5 0-15,-3-1 6 16,0 4-1-16,0 0-5 15,0 1-2-15,0 3 1 16,2 0 1-16,2 0 0 16,3 0-6-16,0 0 15 15,0 0-3-15,-1 0-6 16,1 0 0-16,-4 0-9 0,-6 3 9 16,-4 3-6-16,-8-3 5 15,-34 2-74-15,7-3-74 16,6-2-429-16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41:53.251"/>
    </inkml:context>
    <inkml:brush xml:id="br0">
      <inkml:brushProperty name="width" value="0.05292" units="cm"/>
      <inkml:brushProperty name="height" value="0.05292" units="cm"/>
      <inkml:brushProperty name="color" value="#FF0000"/>
    </inkml:brush>
  </inkml:definitions>
  <inkml:trace contextRef="#ctx0" brushRef="#br0">22697 5678 58 0,'0'0'244'0,"0"0"-135"15,0 0-84 1,0 0-19-16,0 0 15 0,0 0-3 15,0 2 0-15,0-2 5 16,0 0-10-16,0 2 12 16,0-2-9-16,0 3-10 15,0-1 6-15,0 0-11 16,0 1-1-16,0 2 0 16,2-2 12-16,-2 1-18 15,2 3 6-15,-2 1-1 16,0 2-22-16,0-1-114 15,0-2-49-15</inkml:trace>
  <inkml:trace contextRef="#ctx0" brushRef="#br0" timeOffset="2281.1707">22697 5678 217 0,'4'79'527'0,"-4"-79"-394"0,0-2-74 16,3-4 33-16,1 2-17 15,-2 0-54-15,0 1-4 16,0 3-17-16,-2 0 10 15,0 0-10-15,0 0 2 16,0 0 7-16,0 0-8 16,0-3-1-16,0 3 26 15,0 0-25-15,0-2-1 16,0 2 0-16,0 0 6 16,0-2 21-16,0 2-27 15,0 0 0-15,0 0 4 16,0 0-4-16,0 0-11 0,0 0-1 15,0 0 2 1,0 0 10-16,-4 0 0 0,0-2 1 16,-3-1 12-16,-5 1-13 15,0 0 0-15,-5 2 0 16,0 0 0-16,-1 0 1 16,-1 0-1-16,-4 0 0 15,0 0 19-15,1 0-19 16,-2 2-3-16,2 3-4 15,-1 1 14-15,6-3-10 16,-1 2 3-16,1 1 0 16,7-2 3-16,-1 0-3 0,1 0 0 15,4 0 0 1,-1 1 0-16,3-2-10 0,-2 3 10 16,-2-1 0-16,4 2-9 15,-3 1 6-15,1 2 3 16,-1 0 0-16,0 2 0 15,3-1 0-15,-3 1 0 16,3 1 0-16,0 1-3 16,1-2 3-16,1 2-1 15,2 2 1-15,0 0-6 16,0 0 6-16,0 0 0 16,0 1 0-16,0-1 0 15,0 1-3-15,2 0 3 16,3-2 0-16,-1 4 6 15,2-4-6-15,1 2 0 0,0-1 0 16,2-3-2-16,0 2 4 16,-1-1-2-16,4-2 0 15,-1 2 8-15,3-4-1 16,-1 2-7-16,3-2 0 16,-3-1-11-16,0 2 10 15,1-2-6-15,-1-2 7 16,0 3 0-16,3-1 7 15,-3 0-7-15,3 2 0 16,-3-2 0-16,3-1 0 16,0 1 0-16,-1 0 0 15,1-3 2-15,-1 3 1 16,5-1-3-16,1-3 0 0,0 4-7 16,2-4 7-16,-1 2-5 15,3-2 4-15,-1 2-1 16,3-2-6-16,0 2 8 15,2-3 0-15,2 0-8 16,0-1 8-16,0 1 0 16,2 1 0-16,-1-3 2 15,-1 1-2-15,-2 1 0 16,-2-1 0-16,2 1 1 16,-2-2-1-16,-1 2 0 15,1 0 0-15,0-3 1 16,2 2 5-16,0-2-6 0,7 2 0 15,-1-1 11 1,3-2-11-16,3 0-1 0,-4 0 1 16,-1 0 0-16,1 0 7 15,-1 0-7-15,3 0 0 16,0 0 8-16,3 0-7 16,1 0-1-16,1 0 0 15,2 0 7-15,0 0 2 16,1 0-2-16,-3 0-7 15,4 0 19-15,-4 0-19 16,1 0 7-16,-1 0-7 16,1 0 1-16,-3 0 6 15,0 0-7-15,-1 0 0 16,-4 0 14-16,-1 0-13 16,-3 2-1-16,-2-1 11 0,1 2-11 15,-6-1 23-15,3-2-23 16,-4 2 2-16,2-2 18 15,0 0-19-15,0 0 7 16,2 2 4-16,0-2-12 16,4 0 20-16,-2 0-20 15,5 0 0-15,-3 0 15 16,5 0-15-16,-1 0 0 16,4-6 0-16,-3 2 2 15,2-3 3-15,-5 3-5 16,2-1 0-16,-2-1 10 15,-4-1-9-15,1 0-1 16,-3 0 14-16,-3-2-2 0,-4 0 20 16,1 1-18-1,-1-2-7-15,-2 0 14 0,-2 1 6 16,0-4-11-16,1 1 2 16,-3-2-2-16,3-1 13 15,-4-2-28-15,1 0 21 16,-1 3 11-16,-1-5-32 15,-1 1 0-15,-2 0-1 16,-2 0 10-16,-2-2-7 16,-3 0 6-16,-2-3 1 15,-2 2 25-15,0-4-20 16,0 3-2-16,0 3-13 0,0-3 0 16,-8-1 16-16,-6 1-16 15,1 2 0 1,-3-2 0-16,-4 5-2 0,0-2 2 15,-3 1 0-15,-4 0 0 16,-2 0-8-16,-4 2 8 16,-5 0 0-16,1 0 11 15,-6 2-11-15,1 2-1 16,0 0-1-16,-1 0 4 16,1 0 6-16,0 2-8 15,3 0 0-15,2 0 0 16,1 2 1-16,3-1-1 15,0 2 0-15,1-2 2 16,-2 2 1-16,3 1-3 16,-3-1 0-16,1 3-5 0,0 1 5 15,-5-2 0-15,1 2 0 16,-4 1 0-16,1-3 4 16,-2 1-4-16,-1 2 0 15,3-1 2-15,-2-2-2 16,-1 1-5-16,3 2 4 15,-2 1 2-15,0-2 4 16,0 2-5-16,-4 1 0 16,0-3-6-16,-1 3 7 15,1 0-1-15,1 0 0 16,3 0 1-16,-1 0 1 16,3 0-2-16,2 0 0 15,0 0 5-15,2 0-5 0,1 0 0 16,1 0-1-16,-1 0 2 15,1 0 2-15,1 3-3 16,2 1 0-16,0-3-10 16,2 1 10-16,-3 0 0 15,1 0 0-15,0-2 0 16,-1 3 11-16,1-3-11 16,0 2 0-16,2-2-6 15,1 2 6-15,-5-2 0 16,5 1-1-16,-1 1 13 15,0 0-12-15,-2-2 0 16,0 2 0-16,0 3-4 16,-6-2 4-16,0 4-2 15,-3-1-4-15,-1-1 12 16,-3 4-7-16,4-2 1 0,-1 0 0 16,8 0 3-16,0 2-3 15,1-1-9-15,3-1 8 16,-4 1 1-16,0 2-10 15,-21 6 7-15,8-1-166 16,3-5-216-16</inkml:trace>
  <inkml:trace contextRef="#ctx0" brushRef="#br0" timeOffset="2890.4576">21634 5704 747 0,'0'0'255'15,"0"0"-184"-15,0 0-25 16,0 0 57-16,0 0 48 15,0 0-2-15,0 0-74 16,17-59-8-16,-17 59-2 16,0 0-24-16,0 0 15 15,0 0-24-15,0 0-31 16,0 0 13-16,0 0-14 16,0 0-26-16,0 5-5 15,0 11-6-15,0 9 37 16,0 5 0-16,0 6 0 0,2 0 24 15,-2 2-23 1,2-2 0-16,-2-3 0 0,3 2 8 16,0-7 1-16,-1-1-10 15,0-8 0-15,-2-3 0 16,2-2 0-16,-2-5-1 16,0-4-7-16,0-1-43 15,0-4-4-15,0 0-55 16,0 0-68-16,0-2 25 15,4-12-62-15</inkml:trace>
  <inkml:trace contextRef="#ctx0" brushRef="#br0" timeOffset="3718.741">22001 5557 544 0,'0'0'287'0,"0"0"-189"15,0 0-46-15,0 0-26 16,0 0 48-16,0 0-2 16,0 0-31-16,-78-61 18 15,67 57-37-15,-5 2-22 16,1 0 28-16,-5 0-12 15,-1 2 1-15,0-2 2 0,-4 2-7 16,0 0 27-16,1 0-20 16,-3 0-12-16,1 0 26 15,-1 4-20-15,2 4 0 16,1 2-5-16,3 2-1 16,2 0 3-16,-4 4-10 15,3 0 1-15,0 3 9 16,0 3-9-16,-3-1 0 15,4 4 23-15,-1-1-24 16,1-2 22-16,2-2-22 16,1 3 1-16,1-4 16 15,3 1-17-15,1-1 0 16,5 4-1-16,-1-3 2 0,5 2-6 16,-1 0 5-16,3 0 0 15,0 0-4-15,0 4 4 16,14-1 0-16,3 3 13 15,8-2-3-15,2-1 38 16,6 0-35-16,3-3-7 16,0-1 33-16,4-1-32 15,0-8-1-15,3 2 0 16,-3-3 1-16,2-5 5 16,-2 0-12-16,2-6 0 15,-4 0 5-15,3 0-5 16,-6 0 0-16,-1-10-10 0,-3-8 23 15,-2-6-9 1,0-5 7-16,0-9-10 0,-2-8 24 16,-3-8-24-16,-2-4 5 15,-8-2 7-15,-5-1-12 16,-5 6 50-16,-4-1-21 16,0 5-5-16,-7 3 47 15,-9 3-41-15,-5 4-3 16,-6 8-4-16,0 2-15 15,-4 7 10-15,4 4-19 16,0 8 6-16,0 6-12 16,-2 6 6-16,-4 0-19 15,-7 9 17-15,-12 20-27 16,-23 29-59-16,8-6-108 16,12-8-193-16</inkml:trace>
  <inkml:trace contextRef="#ctx0" brushRef="#br0" timeOffset="10066.6129">26967 4296 300 0,'0'0'104'16,"0"0"-55"-16,0 0 45 15,0 0-42-15,0 0 11 16,0 0-21-16,0-15-27 16,0 13 32-16,0 2 14 15,0-2-8-15,0 0-2 16,0 0-15-16,0 2-3 0,0 0 6 16,0 0-5-16,0 0 18 15,0 0 3-15,0 0-6 16,0 0 15-16,0 0-34 15,0 0-11-15,0 0-5 16,0 0-12-16,0 0 5 16,0 0-7-16,0 0-14 15,0 0 14-15,0 0-6 16,0 8 5-16,0 2 0 16,0 2 2-16,3 2 10 15,2 2-11-15,1-2 0 16,3 2 7-16,-3-2-7 15,4 0 0-15,-3-2-1 0,-3-3 7 16,0-1 0 0,0-3-6-16,-1 2 0 0,-3-4 1 15,2-1-1-15,-2 2-1 16,0-2 0-16,0-2 1 16,0 3-1-16,0-3 1 15,0 0 0-15,0 0 5 16,0 0-5-16,0 0 0 15,0 0 14-15,0 0 12 16,-5-3 53-16,-5-10-41 16,-1-5-8-16,-3-6 49 15,1-3-33-15,-1-1-6 16,3-2-10-16,1 2-19 16,0 0 16-16,3 4-5 0,1 1-6 15,6 3 24-15,0 0-33 16,0 2-5-16,13-3-1 15,16-4-1-15,14 2 0 16,14-4-9-16,17 6-40 16,40-4-57-16,-14 7-164 15,-17 0-442-15</inkml:trace>
  <inkml:trace contextRef="#ctx0" brushRef="#br0" timeOffset="11602.2963">30188 4961 557 0,'0'0'190'16,"0"0"-190"-16,0 0 1 15,0 0-1-15,0 0 22 16,0 0 1-16,0 0 1 16,14-52 36-16,-14 47-3 15,0 1 52-15,0 3-43 16,0-2 34-16,0 3-26 0,0 0-15 16,0 0-2-16,0 0-32 15,0 0 4-15,0 0-22 16,0 0 5-16,0 0-18 15,0 0 6-15,0 0-3 16,3 0-4-16,1 3 5 16,0 7 2-16,4-1 0 15,2 5 7-15,1 1 11 16,1-3-18-16,1 2 0 16,-4-4 15-16,0 2-14 15,-2-4 7-15,-3-3-8 16,-2 0 0-16,0-3 0 15,-2 0 0-15,0-2 2 0,0 0-1 16,0 0-1 0,0 0 10-16,0 0-10 0,-4 0 0 15,-9 0 0-15,-5 0 8 16,-5 0-6-16,-2 0 28 16,2 0-21-16,-2-2 20 15,0-8 6-15,1-4-1 16,6-2 17-16,0 2 13 15,7-5-9-15,2 4-9 16,2-3-33-16,7-2 21 16,0-1 2-16,0-1-17 15,16 0 18-15,11-4-20 16,13 0-16-16,12 3-1 16,12-2-7-16,9 6-23 0,35-4-91 15,-21 7-130-15,-14 0-365 16</inkml:trace>
  <inkml:trace contextRef="#ctx0" brushRef="#br0" timeOffset="15586.8075">17313 1155 165 0,'0'0'285'0,"0"0"-194"16,0 0-56-16,0 0 30 0,0 0 21 15,0 0-12-15,0 0-41 16,-29-26-32-16,23 24 58 16,1-1-35-16,-3 1-2 15,-2 2 19-15,-1 0-21 16,-2 0-19-16,-3 0 12 15,-1 0-7-15,-3 0 4 16,-3 0 6-16,-4 0-16 16,0 0 35-16,-2 0-11 15,3 0-2-15,2 2-3 16,1 3-8-16,0 1 5 16,4 0-14-16,-1-1 4 15,-1 4 4-15,4 0-2 0,-3 2-8 16,-1 1-1-16,2 2 1 15,-2 0 9-15,3 0-9 16,1 0 0-16,1-2-8 16,1-3 8-16,-1 0 0 15,3 2 0-15,-1-4 6 16,1 3 2-16,0 2-8 16,3 0 0-16,2 0 4 15,-1 0-3-15,5 0-1 16,-2 0 0-16,2 3 6 15,2-1-6-15,2-2 0 16,0 1 2-16,0 4 16 0,0 1-8 16,0-3-8-16,0 4-2 15,0-1 4-15,0-2-4 16,4 2 0-16,1-2 1 16,0 0 0-16,-1-2-1 15,1 0 0-15,-3 0 0 16,2-2 13-16,0 2-19 15,3 0 6-15,0 0 0 16,0 0 8-16,-1 1-8 16,3-1 0-16,-2 1 0 15,2-1 1-15,0 1 9 16,0 0-10-16,0 1 4 16,2 0-10-16,2-2 6 15,0 2 0-15,4-4-1 16,0 3 2-16,3-3 9 0,1 2-10 15,0-2 1-15,2 0 17 16,1-2-17-16,1 2-1 16,-1-2 16-16,3 0-16 15,4 0 22-15,0 0-11 16,2-1-10-16,4 2 13 16,-2-1-14-16,1 0-1 15,-3 0 1-15,-2-2 0 16,1 1 8-16,-3 0-8 15,0-1 0-15,-3 0-4 16,3 1 4-16,1-2 0 16,1 1 0-16,0 1 1 15,2-2 4-15,1 1-5 0,-1-1 0 16,2 0 2-16,2 1-2 16,-2-1-1-16,1 0 1 15,-1 0 0-15,1-2-1 16,1 1 1-16,0-3 0 15,1 1 5-15,-1-3-5 16,1 2 0-16,3-3 0 16,-1 0 10-16,-1 0 3 15,2 0-13-15,1 0 0 16,-2 0 3-16,1 0-3 16,-4 0 0-16,1-3 5 15,0-1-2-15,0 3 1 0,0-4-4 16,-3 3 0-16,1-1 6 15,-3-1 4-15,2-1-8 16,-4 0-1-16,0 1 9 16,0-5 4-16,-2 3-14 15,2-1 0-15,-2 0 21 16,-3 1-20-16,1-1 9 16,-2-2-1-16,0 1-8 15,-3 0 15-15,0 0-16 16,-4 0 0-16,2-2 14 15,-5 1-13-15,4-3-1 16,-2-1 7-16,1-1-1 16,-1 2-3-16,-1-4-3 0,-3 0 2 15,-3-5 3 1,-1 0-5-16,-3-5-5 0,2-2 5 16,-2-2 0-16,-2-2 7 15,3-3-7-15,-3-1 2 16,-2 0-3-16,0 2 1 15,-2 0 0-15,0 2 6 16,0 0 4-16,0 1 10 16,-6 0-1-16,-3 3 7 15,-5 0 22-15,-1-1-23 16,-3 5-9-16,-1 0 5 16,-6 0-11-16,-4 2 9 15,-4 2-19-15,-3 0 0 16,-3 4-7-16,-3-1 7 15,-3 3-1-15,-1-1 1 0,-3 3 0 16,-4 2 9-16,1 3-9 16,-1 0 0-16,1 3 0 15,4 1 0-15,-2 3-2 16,2-3-5-16,-2 3 14 16,-3 0-6-16,-1 0-1 15,-1 0 0-15,-3 0 0 16,0 0 0-16,2 0-5 15,2 0 3-15,4 0 4 16,0 0 4-16,1 0-6 16,3 0 0-16,-2 3-5 15,2 4 5-15,-3 0-1 0,1-2 0 16,-2 1 2-16,0 0 4 16,0 2-5-16,-4-4 0 15,0 2 0-15,3-2 0 16,-2 1 2-16,-1-4 7 15,0 3-9-15,3-2-1 16,5 0 0-16,5-2 0 16,7 0-5-16,13 2 7 15,5-2-1-15,7 0 0 16,7 3-10-16,2 0-32 16,0 1-223-16,0-4-275 0</inkml:trace>
  <inkml:trace contextRef="#ctx0" brushRef="#br0" timeOffset="16149.3242">16941 890 831 0,'0'0'176'0,"0"0"-112"0,0 0 79 16,0 0 32 0,0 0-37-16,0 0-27 0,0 0-75 15,35-39 1-15,-32 39-1 16,-3 0-35-16,2 0 8 15,3 0-9-15,2 0 0 16,-1 0 16-16,5 7-15 16,-2 3 0-16,2-1 9 15,0-2-8-15,-1 1 2 16,-4-2-4-16,-2-1 0 16,-4-2 5-16,0-3-5 15,0 0 0-15,0 0 12 16,0 0-10-16,0 0 21 15,-15 0-23-15,-3-14 6 16,-7-1 14-16,-4-8 4 0,-2-3 8 16,-2-4 13-16,-1-2-20 15,5-3 22-15,3 3-21 16,11 0-12-16,7 3 25 16,8-1-30-16,10-1-9 15,36 0 0-15,45-6-4 16,61-2 3-16,51 13-40 15,11 3-132-15,-49 12-190 16,-56 10-848-16</inkml:trace>
  <inkml:trace contextRef="#ctx0" brushRef="#br0" timeOffset="20640.7951">23144 11305 312 0,'0'0'218'16,"0"0"-196"-16,0 0-9 0,0 0-13 15,0 0 0-15,0 0 12 16,0 0-5-16,4 2 35 16,-4-2 60-16,0 0-34 15,0 0-19-15,0 0-37 16,0 0-12-16,0 0 11 16,0 0-11-16,2 4 1 15,-2 0 16-15,2 2-2 16,0-2 16-16,-2 3-17 15,0-2-13-15,2 0 6 16,-2 0-7-16,0-1-6 16,0-1 4-16,0-2-11 15,0-1 13-15,0 0 9 0,0 0-7 16,0 0 53 0,0 0-4-16,0 0-2 0,0 0-14 15,0 0-35-15,0 0 19 16,0-4-19-16,0 0 1 15,0 0 3-15,0-2-4 16,0 2 0-16,-4 1 34 16,-6-2-11-16,4 1 3 15,-5 2-26-15,-1-2 1 16,-1 3 4-16,-5-2-5 16,1 3-1-16,-1 0 0 0,-2 0 2 15,-2 0 15-15,-1 0-16 16,0 0 0-16,2 0 4 15,-4 0-3-15,0 0-1 16,-1 0 0-16,-1 7 0 16,0-2 12-16,0 2-12 0,1-2 9 15,-1 2-2-15,3 1-7 16,1-3 0-16,0 4 0 16,4-4 7-16,1 2-1 15,1 0-6-15,-2 0 1 16,-1-1 5-16,3 2-6 15,-2-2 0-15,2 2 0 16,1-3 1-16,1 4 6 16,1-4-7-16,1 4 0 15,1-1 19-15,2-2-19 16,1-1 8-16,-1 2-3 16,2-1-3-16,1 1 7 15,1-2-9-15,0 2 0 0,0 2 5 16,-1-1-5-16,1 0 0 15,0 2-1-15,-2 1-4 16,2-2 5-16,1 1 0 16,1 3 0-16,0-4 7 15,-1 3-6-15,0 0 0 16,1 1-1-16,-1 1 6 16,3-1 1-16,0-1-7 15,2 1 1-15,-2 0 5 16,2-1-6-16,0 0 0 15,0 3-1-15,0-1 2 16,0 1 8-16,0 2-8 16,0 1 0-16,4-2 11 0,3 2-6 15,2-1-4 1,2 3 12-16,0-5-14 0,3 3 19 16,-1-2-19-16,3 2 0 15,1-4 19-15,1 2-18 16,0-2-1-16,4 0 11 15,1-2-11-15,-1 1 8 16,5 0-8-16,-3-2 0 16,5 1 4-16,-2-3-4 15,0 0-1-15,2-2 0 16,-2 4 2-16,-1-6 2 16,1 4-3-16,2-4 0 0,0 4 0 15,3-4 0 1,-1 2 0-16,-2-1-1 0,2-1 2 15,-2 2-1-15,0-4 0 16,-1 4 0-16,1-2-8 16,2 2 8-16,0-3-11 15,2 0 9-15,-2-1-5 16,2 0 7-16,0-2-1 16,3 4-3-16,-1-3 3 15,3 0 1-15,1-1 0 16,0 3-3-16,3-1 9 15,1-1-6-15,1 0 0 16,2-2 2-16,-2 2-5 16,-1-2 3-16,-1 1 0 15,2 2-1-15,-1-1 9 0,-1 0-5 16,-3-1-3-16,2 2-9 16,-1-3 9-16,0 2 0 15,-1 0-1-15,-2 3 1 16,-1-4 0-16,-1 1 6 15,-1 0-6-15,2 0 0 16,-3 0-5-16,3 0 5 16,-1 1 0-16,1 0 14 15,-1-1-14-15,2 0 10 16,-2 0-10-16,1 1 0 16,-1-3 6-16,1 3-6 15,1-1 0-15,2-2 1 16,-3 2 6-16,-1 0-6 0,-4-2-1 15,0 2 0 1,-4 0 1-16,0-2-1 0,0 0 0 16,0 0 1-16,0 0 0 15,-1 0 5-15,3 0-6 16,0 0 0-16,0 0 1 16,0 0-1-16,0 0 0 15,-2 0-1-15,-3 0 2 16,-1 0 3-16,1-2-4 15,-4 0 0-15,0-4 2 16,-2 3-1-16,0-2 4 16,-3-2 2-16,1 4-7 0,-1-3 7 15,3 1 2 1,-2-2-8-16,0-1-2 0,-2 0 1 16,-2-1 0-16,-3 2 6 15,1-2-4-15,-2-1 6 16,-1-2-8-16,1 2 1 15,2-3 5-15,-4 0-6 16,1 2 0-16,-1-4-6 16,2 4 12-16,-4-3-6 15,1-2 0-15,-3 3 0 16,-2-3 0-16,0 0 1 16,0-2 0-16,0-2 15 15,0-4-16-15,0 1 8 0,0-4-8 16,0 1 0-1,-5 1 3-15,-1 1-1 0,-4 1 9 16,-3 1 17-16,2-1-27 16,-2 4 16-16,0 0-11 15,-3 2 0-15,3 0 8 16,-3 3-14-16,0 0 0 16,0 2 5-16,-2 0-4 15,3 1-1-15,-3-1 0 16,-2 1 0-16,2 1 10 15,-2 2-10-15,0-2-2 16,-2 3-5-16,1-2 14 16,0 1-4-16,0 0-2 15,1 0 0-15,1 3 15 16,-2-4-14-16,1 3-2 0,0 1 10 16,-2 0-4-16,1 1-4 15,2 1-2-15,-3-2 0 16,-1 1 7-16,0 0-7 15,2 0 0-15,-4 0 0 16,-2 0 6-16,0 2-7 16,1 0 1-16,-6-3 0 15,1 4 4-15,0-1-4 16,0 0 0-16,-3 0-5 16,1 0 11-16,0-1-6 15,-1 1 0-15,1-1 1 16,0 1 2-16,2-3-3 15,-4 1 0-15,4 0 8 16,0-1-7-16,-2-2-1 16,-1 4 0-16,1-3 0 0,0 0 4 15,-1 0-4-15,-1-1 0 16,-1 1-2-16,-2-2 3 16,0 3-1-16,2-1 0 15,1-1 1-15,4 2 10 16,0 0-11-16,4 1 0 15,0 1 4-15,0-2-2 16,2 1-2-16,1 2 0 16,-3-2 1-16,1 3 6 15,-3-3-7-15,-5 1 0 16,-4 0 0-16,-2-1 7 16,-2 0-7-16,-5-3 0 0,0 3 0 15,-4-2 3-15,-1-1-3 16,3 0 0-16,1-3 10 15,-2 2-9-15,6 0-1 16,-1 0 12-16,5 0-11 16,5 2 29-16,3 0-25 15,6 4-4-15,5 0 20 16,4 2-21-16,5 0 0 16,6 0 0-16,-1 0 0 15,3 0-7-15,0 0 7 16,-4 0-12-16,-3 0 12 15,-13 8-101-15,4 0-161 16,-2-8-586-16</inkml:trace>
  <inkml:trace contextRef="#ctx0" brushRef="#br0" timeOffset="36941.6683">29527 10351 456 0,'0'0'238'16,"0"0"-186"-16,0 0-37 15,0 0 8-15,0 0 63 16,-2 0-41-16,2 0-36 0,0 0 12 15,0 0 5-15,0 0 6 16,0 0 9-16,0 0-20 16,0 0 18-16,0 0-1 15,0 0-12-15,0 0 16 16,0 0-19-16,0 0-22 16,0 0 22-16,-2 0-22 15,-1 0 0-15,-4 0-1 16,-1 0 0-16,-5 0 5 15,-1 0-5-15,-3 2 0 16,-2-2 14-16,1 0-14 16,-1 0-2-16,-2 0 1 15,1 0 1-15,0 0 11 0,2 2-11 16,3 0-1 0,-1 1 1-16,1 0-8 0,1 1 8 15,1 1 0-15,1-3 0 16,2 3 1-16,-3-1 1 15,1-2-2-15,1 2 6 16,-1 0 0-16,1-2-12 16,1 0 3-16,-2 0 3 15,1 0 8-15,0 0-7 16,0 2-1-16,0-2 8 16,2 0-7-16,-3 0-1 15,2 3 0-15,0-5 1 16,1 3 0-16,1 1-1 15,-3-2 0-15,1 1 3 16,2 2-2-16,-3-1-2 0,-1 1 1 16,1 0 0-16,0-1 0 15,0 2 0-15,0-1 0 16,-1-2 7-16,4 3-6 16,-1-3-1-16,-1 0 0 15,4 1 0-15,-3 1 8 16,3-3-8-16,-1 3 0 15,-2-1 4-15,2 0 2 16,1 3-6-16,-1-4 0 16,0 3 0-16,0 0 0 15,-1 3 0-15,-1-1 0 16,0 1 4-16,0 4-3 0,2-4-1 16,-2 1 0-16,2 3 0 15,1-3 8-15,-3 2-6 16,3 1 4-16,-4-1 14 15,4 2-20-15,-1 1 9 16,1 2-2-16,-2-5-5 16,2 5 7-16,2 0-9 15,-3-3 0-15,3 5 11 16,-2-3-11-16,2 2 2 16,2 2-2-16,0-2 0 15,0 2 11-15,0 0-11 16,2-1 0-16,-3-4 10 15,3 3-9-15,0-2-1 0,0 0 3 16,0 1 7 0,0-4-11-16,0 4 1 0,0-3 0 15,0 0 12-15,0-2-12 16,0 1-1-16,0-2-1 16,3-1 4-16,1 2-7 15,0-2 5-15,0 2 0 16,2 0 7-16,-2-1-7 15,0 0 0-15,3 1-1 16,-1-2 2-16,2 2 9 16,0-2-9-16,1 0 9 15,3 2 6-15,-4-2-16 16,3 0 6-16,3 0-2 16,-1-2 2-16,0 2 13 15,3 2-7-15,2-2 1 0,0 1 16 16,2-1-28-16,-1-1 14 15,2 2-11-15,1-2 2 16,1 2 7-16,-2-1-13 16,2-1 0-16,0 0 1 15,-1-1 1-15,0 2-2 16,2-2 0-16,1 0 1 16,2-1 6-16,2 1-7 15,0-1 0-15,0 1 4 16,2 0-4-16,0-2 0 15,-2 0 0-15,3-3 0 16,-6 4 2-16,4 1-2 16,-5-3 0-16,2 4 3 0,2-3-3 15,0 0-6 1,2-1 6-16,-1 2-4 0,1-3-5 16,-2 3 9-16,2-4 0 15,0 1-4-15,2 0 4 16,1-1 0-16,2 2 0 15,2-1-1-15,2-1-11 16,-1-3 11-16,2 3-4 16,1-1-8-16,-4-2 12 15,3 2 0-15,-6-2 1 16,1 0 0-16,-1 0 3 16,-1 0-3-16,0 0 1 0,-1 0-5 15,1 0 4 1,-3 0 0-16,0 0 0 0,0 0 9 15,-2 0-4-15,0 0-5 16,0 0-6-16,0 0 6 16,0 0 0-16,2 0 0 15,1 0 0-15,-1 0 2 16,0 0 1-16,2 0-3 16,-2 0 0-16,1 0 3 15,-1-2-3-15,0 0 0 16,-4-1 0-16,2 3-9 15,-4-3 9-15,0-1 0 16,0 2 6-16,-2-4-13 16,1 2 7-16,-1-2 0 15,-1-1 0-15,0 2 1 0,-2-3 6 16,0 0-6-16,0 3-1 16,1-4 9-16,-2-1-9 15,2 3-3-15,1-4-3 16,0 1 6-16,0-3 0 15,-1 3 0-15,-2 2 1 16,-3-1-5-16,-3 0 4 16,1 0 0-16,-1-2-2 15,-1 2 11-15,-2-3-5 16,-1-1-4-16,3-1 0 16,-4-1 0-16,-1-2 0 15,3 0-6-15,-4-4 5 16,0 1-3-16,1 0 1 0,-3-3 3 15,1 0-16 1,0-1 15-16,-5 0-3 0,0 0 4 16,0 0 0-16,0 2 13 15,0 2-2-15,0-1-11 16,0 4 0-16,-8-1 11 16,2 2-11-16,-1-3-14 15,1 3 13-15,0 2 2 16,-4-2 19-16,3 2-19 15,1 0 0-15,-4 0 24 16,2 2-24-16,-1-2-1 16,-2-1 0-16,0 1 1 0,-2 2 22 15,1-1-23 1,-1 1 0-16,-1 0 11 0,3 0-10 16,-2 3 10-16,-3-4-10 15,3 1-1-15,-5 0 21 16,3 3-20-16,-3-4 0 15,-1 3 18-15,0-1-19 16,1 4 10-16,-5-3-10 16,2 0 6-16,-6 0-1 15,0 0-5-15,-2 1 0 16,-2 0 2-16,-3 1-2 16,1-3 0-16,0 4 0 15,-1-4 1-15,0 1 16 0,3 2-17 16,0-2 0-1,2 0 6-15,3 2-4 0,1 0-2 16,0-1 7-16,-2 0 0 16,1 1 5-16,-3-1-6 15,-3-2-5-15,3 2-2 16,-2 2 0-16,0 0 1 16,0-2-1-16,2 1 9 15,0 2-8-15,-2 0 0 16,2 0 7-16,-3 0 1 15,3 0-8-15,3 2-1 16,0-1 1-16,-1 3 0 16,-2-1 9-16,2 1-9 15,-2-2 0-15,0 1 5 16,0 3-4-16,-2 0 0 0,2 0-1 16,-3 0 0-16,1 0 3 15,0 0-3-15,-2 0 0 16,2 0 10-16,-3 0-10 15,1 0 0-15,-1 0-1 16,0 0 1-16,3 0 11 16,0 0-11-16,2 0 0 15,2 0 19-15,-1 0-19 16,1 0 0-16,2 0 0 16,1 3 4-16,-1 1-4 15,0 1 0-15,1-3 0 16,0 3 9-16,1 1-9 0,1-5-3 15,2 4-3 1,0-1 12-16,-1 0-3 16,0 0-3-16,-16 4-18 0,8-1-42 15,0-7-261-15</inkml:trace>
  <inkml:trace contextRef="#ctx0" brushRef="#br0" timeOffset="44250.3658">809 8386 166 0,'0'0'525'15,"0"0"-431"-15,0 0-68 16,0 0 25-16,0 0 79 16,0 0-42-16,11-35-3 15,-11 33-15-15,2 2-20 16,-2 0 11-16,2-2-42 15,0 2-10-15,-2 0-4 16,0 0-4-16,0 0 12 0,0 0-4 16,0 0-8-16,0 0 42 15,0 0-22-15,0 0-2 16,0 0-5-16,0 0-14 16,0 0 16-16,0 0-9 15,0 0-6-15,0 0 33 16,0 0-27-16,0 0 0 15,0 0-7-15,0 4-10 16,0 19 10-16,0 15-1 16,5 35 1-16,4 46 29 15,-2 47-23-15,1 13 13 16,-3-2 3-16,2-22-13 0,2-27-1 16,-1-6-8-16,-3-10 0 15,-1-15 9-15,-1-19-9 16,-3-15 1-16,0-5 11 0,0 11-2 15,0 9 25-15,-3 9-21 16,-6-9-14-16,1-10 20 16,1-13-20-16,-2-11 0 15,4-15 1-15,3-9 0 16,0-8 7-16,2-3-8 16,-2-8-32-16,0-1-19 15,-7-13-80-15,2-10-24 16,-4-12-586-16</inkml:trace>
  <inkml:trace contextRef="#ctx0" brushRef="#br0" timeOffset="44937.9558">624 8955 320 0,'0'0'172'0,"0"0"-71"16,0 0-33-16,0 0-28 16,0 0-8-16,-5-120-25 15,5 94-6-15,0 2 35 0,0 2-17 16,0 3 20-1,0 1 6-15,0 4 1 0,0 2 16 16,-2 1-27-16,2-3-5 16,0 2-1-16,0-4-23 15,0-3-2-15,0-1-4 16,0-2 0-16,0 0 9 16,0-2-9-16,4 2 0 15,1 3 17-15,0 0 12 16,-3 3 19-16,0 0-15 15,2 4-10-15,-2 0 34 16,1 2-23-16,-3 2-5 16,2 4 28-16,-2 2 0 15,0 0 11-15,0 2-29 16,0 0-8-16,0 0 10 0,0 0-41 16,0 8-8-16,0 19-8 15,2 20 16-15,7 35 18 16,4 38-8-16,3 37-10 15,4 15 31-15,2-3-11 16,-3-13 1-16,2-11 2 16,-5 1-22-16,5-1 11 15,-4-7-8-15,-3-5 2 16,3-5 5-16,-8-22-10 16,-2-20-1-16,-2-22 17 15,-3-15-8-15,0 9 6 16,2 2-15-16,-2 0 0 0,0-8 18 15,-2-11-17-15,0-12-1 16,0-9 10-16,0-9-8 16,0-6-4-16,0-3 2 15,0-4-55-15,0-14-58 16,-2-10-402-16</inkml:trace>
  <inkml:trace contextRef="#ctx0" brushRef="#br0" timeOffset="48279.9102">13664 8753 176 0,'0'0'189'16,"0"0"-130"-16,0 0-21 16,0 0-27-16,0 0 43 15,0 0-25-15,0 0-1 16,0-20 71-16,0 20 12 15,0 0-42-15,0 0-18 16,0 0-28-16,0 0 7 16,0 0 2-16,0 0-16 0,0 0 17 15,0 0-24-15,0 0 2 16,0 0 9-16,0 0-20 16,0 0-1-16,0 0-5 15,-6 0 6-15,-5 0 19 16,-1 6-18-16,1-1-1 15,0 2 9-15,0-2-9 16,0 2 0-16,-3-3 0 16,3 2 0-16,3-4 5 15,-2 2-5-15,4-2 0 16,3-1 2-16,1 2 0 16,2-3-3-16,0 0 1 15,0 0-5-15,0 0-1 0,0 0 6 16,0 0 0-1,0 0 3-15,0 0-2 0,0 0-1 16,0 0 0-16,0 0 0 16,0 0-1-16,0 0 1 15,0 0 0-15,0 0-5 16,0 0 6-16,0 0-1 16,0 0 0-16,0 2 0 15,7-2 7-15,4 2-7 16,2-2 0-16,2 0 10 15,4 0-10-15,1 0 0 16,0 0 0-16,2-2 2 16,1-3 5-16,1 2-6 15,-2-3-1-15,3 0 16 16,-1-3-16-16,3 4 0 16,0-1-1-16,2 2 3 15,-2-3 1-15,0 2-2 0,-1-2-1 16,-4 2 21-1,1 1-20-15,-3 0-2 0,0 0 1 16,-2 0 0-16,-3 1 3 16,1 3-3-16,-3 0 0 15,1 0 3-15,-1 0-3 16,-2-2 0-16,3 2 0 16,-1 0 7-16,0-2-7 15,0 1 0-15,3-1 0 16,-3-1 5-16,3 2-5 15,-3-2 0-15,4 3 0 16,-2-1 1-16,-1-2 9 16,-2 2-10-16,5 1 0 15,-5 0 9-15,1 0-9 16,1 0-3-16,-1 0 3 0,1 0 0 16,-1 0 0-16,3 0 0 15,-1 0 0-15,4 0 0 16,-2 0 0-16,1 0 0 15,2 0 0-15,-2 1 1 16,-2-1 3-16,1 0-4 16,-1 3 0-16,-3-3 0 15,1 1 1-15,-1 2-2 16,-1-2 1-16,-1 2 0 16,-3-3 2-16,2 2-2 15,-2 1 0-15,1-1-3 16,5 1 3-16,-1-1 0 0,0 0 0 15,3-2 1-15,-1 1 1 16,1-1-2-16,-1 3 0 16,1-3 1-16,-3 0-1 15,3 1 0-15,-3-1 0 16,3 0 6-16,-3 0-2 16,3 0-4-16,-1 0 0 15,4 0 0-15,-1 3 0 16,-1-1 0-16,4 0-1 15,-2-2 2-15,1 2 5 16,1-2-6-16,-2 1 0 16,2-1 12-16,-3 2-12 15,-1 0 0-15,1-2 0 0,-5 3 2 16,3-3 6 0,-3 2-8-16,1 0 0 0,-1 0 4 15,1 2-4-15,1-3 1 16,1 2 15-16,4-2-15 15,0 2 28-15,5-1-22 16,-1-2 3-16,2 0 19 16,-1 0-16-16,2 0-6 15,-2 0-7-15,-3 2 6 16,-2 0-7-16,0-2 1 16,0 3 0-16,-2-3 6 15,0 0-6-15,-3 2 0 16,1-2-2-16,1 0 5 15,-1 0 17-15,3 0-11 16,-4 0 1-16,-1 0 22 0,-1 0-30 16,0 0-1-16,-2 0 3 15,0 0 2-15,-4 0 9 16,0 0-2-16,-3 0 7 16,1 0 18-16,-3 0-19 15,2 0 4-15,-2 0 2 16,3 0-24-16,-1 0 32 15,1 0-18-15,-3 0-15 16,3 0 25-16,-3 0-15 16,0 0 3-16,0 0 12 15,-2 0-25-15,2 0 41 16,-2 0-30-16,0 0-10 0,0 0 9 16,2 0-10-16,-2 0 0 15,0 0-2-15,0 0 9 16,0 0 6-16,0 0-13 15,-12 0-49-15,-11 0-82 16,-8 0-415-16</inkml:trace>
  <inkml:trace contextRef="#ctx0" brushRef="#br0" timeOffset="71975.6745">15398 12316 100 0,'0'0'298'0,"0"0"-145"16,0 0-99-16,0 0 44 15,0 0 19-15,0-81-18 16,0 68-39-16,5 3 13 16,0-1 8-16,1 4-7 15,-4-1-32-15,3 2 15 16,-1-1-21-16,-2 4-13 15,0 1 19-15,-2 0-8 16,3-1 28-16,-3 2-1 0,0 1-20 16,0 0 23-16,0 0-20 15,0 0-1 1,0 0 6-16,0 0-41 0,0 0 2 16,0 0-10-16,0 0-13 15,0 10 7-15,0 4 6 16,2 8 0-16,5 2 19 15,0 2-19-15,3 0 9 16,7 0-9-16,0-2 0 16,3-4 3-16,3-6-3 15,-2-2 0-15,2-6-8 16,-5-6 2-16,-1 0 4 16,-3 0-12-16,1-10 14 15,-1-10 4-15,-3-10-4 16,1-6 0-16,-6-7 16 0,-1 0-15 15,-5-3 16-15,0 2 1 16,0 1-5-16,0 7 15 16,0 6-12-16,-3 6-15 15,1 7 2-15,0 4-3 16,2 6-36-16,0 7-62 16,0 0-163-16,0 7-100 15,0 6-400-15</inkml:trace>
  <inkml:trace contextRef="#ctx0" brushRef="#br0" timeOffset="72585.0532">15851 12119 901 0,'0'0'189'16,"0"0"-138"-16,0 0-38 16,0 0-3-16,0 0 23 15,0 0 3-15,0 0 8 16,14 10 6-16,-8-1-13 16,1 0 25-16,-3 7-1 15,0 7 20-15,-2 3-14 16,-2 2-23-16,0 4 3 0,0 1-17 15,0 2-29 1,0-4 24-16,0-5-25 0,4-5 1 16,-4-7 12-16,0-3-11 15,2-8-2-15,-2-3 1 16,2 0 0-16,2-3 35 16,5-26-36-16,7-11-8 15,1-8 7-15,6-8-21 16,-1 2 2-16,-2 6 8 15,-4 6 12-15,-3 9 4 16,-1 11 2-16,-4 6 15 16,-4 8 20-16,3 4-25 15,-3 4-4-15,4 0-12 16,0 0 0-16,1 12 12 0,5 8 10 16,-1 6-6-16,1 4 13 15,-1 5-17-15,0 0 0 16,3 2-12-16,-3-8 7 15,1 0 1-15,-1-7-8 16,0-1 0-16,-4-9-5 16,0 0 5-16,-2-4-44 15,-2-5-52-15,-1 1-65 16,4-4-41-16,1 0-43 16,-1-4-163-16</inkml:trace>
  <inkml:trace contextRef="#ctx0" brushRef="#br0" timeOffset="73553.7817">16353 11708 514 0,'0'0'288'0,"0"0"-172"15,0 0-26 1,0 0 61-16,0 0-25 0,0 0 8 16,0 0-25-16,-10-36 7 15,10 36-39-15,0 0-27 16,0 0-15-16,0 1-35 16,0 22 0-16,0 11 31 15,0 15 5-15,0 9 26 16,6 3-40-16,-4 5-10 15,0-7 14-15,0-2-19 16,2-9 1-16,-1-8-8 16,1-7 1-16,-2-8 6 15,-2-7-7-15,0-8-11 16,0-6 10-16,0-4-68 16,0 0-4-16,2-8 2 0,6-16-134 15,-2-8 7-15,5-7 121 16,7-1 38-16,1 3 38 15,4 0 1-15,4 4 20 16,0 6 31-16,0 5-9 16,-3 4 23-16,-4 7-11 15,-4 6-22-15,-5 1-12 16,-7 4-20-16,-4 0-14 16,0 0 14-16,0 12 6 15,-9 6 27-15,-9 4 2 16,-3 2-2-16,-2-2 5 15,3 0-20-15,4-2-5 16,3-3 2-16,2-2-8 0,4 0 9 16,5-1-16-1,2 0 0-15,0 0-4 0,0 2 4 16,2 0 0-16,13-2-1 16,4 2 8-16,2-2 10 15,4-2-17-15,4-3 1 16,2 0-2-16,-2-7-9 15,0-2-45-15,-2 0-41 16,-2-18-88-16,-8-6-69 16,-7-5-340-16</inkml:trace>
  <inkml:trace contextRef="#ctx0" brushRef="#br0" timeOffset="75178.6406">16754 12001 1039 0,'0'0'306'16,"0"0"-264"-16,0 0-41 0,0 0 86 15,0 0-25-15,0 0-35 16,0 0 34-16,104 50-7 16,-92-23-11-16,-3 0 4 15,-3 4-31-15,-2-5-4 16,-4-4-11-16,3-2 10 16,-3-8-3-16,0-2-8 15,0-6 1-15,0-4-3 16,0 0 1-16,3-2-1 15,3-17-56-15,3-8-34 16,7-5 91-16,1-3-19 16,4 2 20-16,1 2 1 0,-5 7 18 15,-1 7 12-15,-3 4 29 16,-6 7 1-16,-3 4 11 16,-1 2-48-16,2 0-23 15,-1 2 13-15,2 15 0 16,5 2-2-16,1 5 1 15,-1 3-11-15,1-4 12 16,0-1-14-16,1-5-73 16,3-3-13-16,3-8-46 15,2-6-34-15,2 0 27 16,2-10-6-16,1-9 70 16,-4 0 75-16,-4 0 13 15,-5 6 114-15,-3 1 36 0,-6 5 13 16,0 3-44-16,-4 4-54 15,0 0-11-15,3 0-58 16,-3 0-2-16,4 2-7 16,2 10 12-16,4 4-5 15,-1-2 7-15,1 2-4 16,2-4 6-16,-1 0-16 16,3-6 0-16,-1-2-1 15,3-4 1-15,-1 0-5 16,5-10 4-16,-2-12-17 15,-4-5 17-15,-6-1-13 16,-6-1 4-16,-2 4 10 16,0 3 8-16,-17 3 8 15,-3 5 4-15,-5 6-18 16,-2 4 14-16,0 4-16 0,3 0-13 16,0 10 11-16,3 6-4 15,3 0-1-15,5 2 6 16,5-2-33-16,3-1 8 15,5-3-53-15,0-3-48 16,5-5-3-16,16-2-82 16,10-2 67-16,8 0 6 15,3-15-68-15,-2-4 60 16,1 0 147-16,-6-1 25 16,-8 1 162-16,-5 3-4 0,-6 4-15 15,-8 6-34 1,-4 1-25-16,-4 5-2 0,0 0-68 15,0 0-39-15,0 0-2 16,4 7 2-16,-4 9 16 16,2 0 16-16,2 4-31 15,3-1 21-15,-1-4-22 16,4 1 0-16,-2-7 0 16,3 0 0-16,-2-2-24 15,2-7 8-15,0 0-12 16,1 0 28-16,1-7 0 15,3-9 0-15,-5-2 15 16,0 3-13-16,-7 3-2 16,-2 5 19-16,1 3 9 15,-3 4 29-15,0 0-22 0,0 0-34 16,5 0-1-16,-1 0-1 16,2 8 1-16,5 4-1 15,1-2 11-15,1 0-3 16,5-1-7-16,-1-4-2 15,4-1-6-15,-1-4 8 16,2 0-6-16,0-8 6 16,1-12-8-16,-5-6-2 15,-5-4 4-15,-2-2 3 16,-7 2 3-16,-4 2 0 16,0 6 26-16,0 8 18 15,0 4-32-15,0 6 17 16,0 1-29-16,0 3-14 0,0 0 13 15,0 0-29 1,0 0-19-16,0 0 22 0,8 0 16 16,2 10 11-16,6 1 0 15,-1 3 0-15,2 0 7 16,-2 4-7-16,-1 3 0 16,-1-2 16-16,-3 2-15 15,0 0 19-15,-4-1-20 16,-1 0 0-16,-3-3 3 15,-2-4-3-15,0-1 0 16,0-4 3-16,0-2 5 16,0-3-4-16,0-3-4 15,0 0 0-15,0 0 9 16,8-9-9-16,6-15-48 0,7-4 23 16,0-6 9-16,6 0 16 15,-2 4 0-15,-2 4 1 16,-4 7 48-16,-3 6-27 15,-5 6 1-15,-5 7-1 16,2 0-21-16,-4 0 11 16,3 11 9-16,-1 10-1 15,4 2 30-15,-4 5-31 16,3 0-3-16,-1-3-2 16,2-2-13-16,-1-7 15 15,1-6-16-15,0-4 1 16,1-6 13-16,7 0-13 15,6-16 12-15,7-18-13 0,5-17-48 16,8-45-71-16,-10 10-121 16,-12 6-487-16</inkml:trace>
  <inkml:trace contextRef="#ctx0" brushRef="#br0" timeOffset="75725.654">18889 11698 1262 0,'0'0'241'15,"0"0"-175"-15,0 0 6 16,0 0-17-16,0 0-32 16,0 0-22-16,0 0 1 15,18 103 46-15,-13-58-14 16,1 0-9-16,1-1 24 15,0-6-40-15,0-8 10 16,1-4-14-16,4-9 3 16,-3-6 3-16,1-4-11 0,4-7 0 15,4 0 27-15,2-13-9 16,7-19 1-16,0-16-11 16,-4-10-7-16,0-9-2 15,-7-4-6-15,-5 4 7 16,-7 9 8-16,-2 14-8 15,-2 10 19-15,0 14-19 16,0 8 8-16,0 8-16 16,0 4-21-16,0 2-93 15,0 22-11-15,0 10 32 16,-4 24-44-16,2-7-170 16,2-8-282-16</inkml:trace>
  <inkml:trace contextRef="#ctx0" brushRef="#br0" timeOffset="76553.7999">19335 11802 41 0,'0'0'844'16,"0"0"-623"-16,0 0-63 16,0 0 74-16,0 0-34 15,0 0-86-15,0 0-26 16,21-39-50-16,-29 39-35 16,-3 8-2-16,1 12-6 15,-4 3-1-15,3 3 6 16,4 3 4-16,5-5-4 15,2-2-1-15,0-4-11 16,7-1 7-16,8-3-19 0,3-5 5 16,2 1 21-16,-2-2 1 15,-2 2 12-15,-5-1-7 16,-3-4-6-16,0 3 13 16,-8-2-13-16,0 2-14 15,0 2 14-15,-12 2 8 16,-13 2 14-16,-2-2-20 15,-1-1 9-15,-1-3 6 16,2-4-16-16,7-2 1 16,5-2 18-16,7 0-11 15,8 0-9-15,0-6-1 16,19-9-87-16,18-5 73 16,13-2-4-16,10-2 0 0,5-3 12 15,1-4-17 1,-3 1 17-16,-8-1 6 0,-10-1 1 15,-11 6 12-15,-15 1-3 16,-7 5 10-16,-10 2 24 16,-2 3 6-16,0 5 20 15,-7 5-46-15,-6 3-17 16,0 2 6-16,-1 0-12 16,1 16-15-16,3 8 14 15,4 6-1-15,2 2 1 16,4 2 1-16,0-3-2 15,0-2-5-15,10-7 7 16,11-3-13-16,6-10-6 16,6-5-34-16,5-4 35 0,2 0-5 15,2 0-6-15,-2-10 23 16,-6 0 3-16,-5 2 3 16,-9 4 7-16,-5 0-7 15,-7 4-1-15,-4 0-18 16,-4 6 19-16,2 12 3 15,-2 4 6-15,0 2-8 16,0-4 29-16,0-4-29 16,0-5 8-16,2-8-9 15,5-3 7-15,2 0 62 16,6-7 41-16,12-17-38 16,7-11-12-16,5-5-29 15,4-2 22-15,-3 0-4 0,-2 7-33 16,-5 1 10-16,-6 10-26 15,-7 9-15-15,-11 7-55 16,-9 8-107-16,-13 0-114 16,-14 6-567-16</inkml:trace>
  <inkml:trace contextRef="#ctx0" brushRef="#br0" timeOffset="76663.0125">20436 11981 90 0,'0'0'1467'15,"0"0"-1375"-15,0 0-92 16,0 0-13-16,118-51-215 0</inkml:trace>
  <inkml:trace contextRef="#ctx0" brushRef="#br0" timeOffset="77803.8">15448 5992 1008 0,'0'0'307'15,"0"0"-236"-15,0 0-7 0,0 0 103 16,0 0-64-16,0 0-78 16,-2-11-25-16,2 29-7 15,0 12 7-15,0 15 20 16,0 9 34-16,0 9-32 16,0 2-11-16,0 3 23 15,0 0-33-15,0-3-1 16,0-5 3-16,-3-8 3 15,-3-6-9-15,-4-11 3 16,2-6-73-16,-1-11-35 16,7-18-81-16,-1 0-20 15,3-22-130-15</inkml:trace>
  <inkml:trace contextRef="#ctx0" brushRef="#br0" timeOffset="79676.2807">15657 6229 884 0,'0'0'308'0,"0"0"-201"15,0 0-53-15,0 0 140 16,0 0-72-16,0 0-119 16,0 0-3-16,-4-7-5 15,-16 27 5-15,-3 6 35 16,-6 4-27-16,0 2-8 16,0 1 25-16,2-5-25 15,6-3 13-15,2 0-10 16,6-5 7-16,7-5-20 15,3 2 10-15,3-2-16 16,0 2 15-16,3-3 0 16,16 2-5-16,6-5 6 0,4 1 1 15,9-5 9-15,5-5-9 16,3-2-1-16,3 0-24 16,-2-21-83-16,-7-4-8 15,-4-9-28-15,-11-2 35 16,-10-5-13-16,-7 3-19 15,-8 2 77-15,0 8 63 16,0 9 102-16,0 5 42 16,-2 7 5-16,2 6-41 15,0 1-55-15,0 0-53 16,0 9 2-16,2 14 24 16,10 8 25-16,-1 5-12 0,1 5-4 15,-4-3-25-15,1-4 22 16,-3-4-25-16,-1-8-6 15,-2-8 4-15,-3-4-5 16,2-7 0-16,-2-3 16 16,0 0-16-16,2 0 0 15,0-21-70-15,7-5-53 16,0-6 97-16,7 2-4 16,-1 0 25-16,3 4 5 15,0 5 16-15,-1 8 22 16,-3 4 28-16,-3 7-34 15,-2 2 14-15,0 0-14 16,-2 0-7-16,4 11 19 0,-3 5-27 16,4 3 17-16,1 2-28 15,3 1-5-15,-1-5 12 16,1-1-13 0,2-6-56-16,2-5-30 15,5-5-52-15,-3 0-30 16,2-8-9-16,-6-8 83 15,-3 0 94-15,-5 1 58 16,-6 4 104-16,-2 4 54 16,-2 5-51-16,0 2-66 15,0 0-57-15,0 0-29 0,0 0-13 16,0 7-2-16,5 6 2 16,1 8 7-16,4 1-1 15,1-2 11-15,1-1-17 16,2-5 1-16,4-3-10 15,-2-3 9-15,-1-7-32 16,1-1 16-16,0 0 16 16,-5-15 6-16,0-7-6 15,-7-2 0-15,-4-2-6 16,0 0 6-16,0 5 0 16,-13 3-16-16,-3 7 35 15,-1 3-19-15,-2 4 0 16,2 4-1-16,-3 0-8 15,1 0 9-15,4 9-2 16,5 4-6-16,0 1-1 0,8 0-4 16,2-5-70-16,0 0-73 15,16-6 25-15,9-3-2 16,8 0 20-16,2-1-7 16,1-11-8-16,-3-2 120 15,-6 2 8-15,-9 2 101 16,-5 1 78-16,-4 4-24 15,-7 2 19-15,0 3-59 16,-2 0-58-16,0 0-7 16,0 0-50-16,0 0-32 15,0 13 32-15,0 3 5 16,6 1 13-16,0 2 6 16,3-1-24-16,1-4 17 0,2-2-17 15,3-6-35-15,4-6 28 16,3 0-37-16,2 0 6 15,3-18 10-15,0-6-21 16,-3-3 5-16,-1 3-27 16,-8 2 38-16,-3 8 33 15,-8 4 37-15,-2 6 53 16,0 4-14-16,-2 0-37 0,0 0-39 16,2 0-7-16,3 9 7 15,1 3 13-15,6 3 2 16,1-3-6-16,1 0 4 15,1-1-12-15,1-8 5 16,1 0-6-16,2-3 0 16,-4 0-13-16,1-13 26 15,-3-6-13-15,-2-5 7 16,-4-2-6-16,-3-4 12 16,-4 1-13-16,0 5 8 15,0 5 15-15,0 2-2 16,0 7-1-16,0 5-13 15,-2 5-7-15,2 0-35 0,0 0-70 16,0 0-67-16,0 13 104 16,4 3-13-16,7 1 10 15,5-1 9-15,-1-3 21 16,1-1 24-16,1-2 5 16,-5 0 12-16,-1 0 80 15,-1-2-24-15,-6 5 12 16,0-1 5-16,-4 4-31 15,3 3 9-15,-3 2-13 16,0-2-37-16,0-1 38 16,0-4-38-16,0-3 0 15,0-5 14-15,0-6-14 16,0 0 6-16,4 0-6 0,10-17-1 16,5-7-25-16,6-8-23 15,6 1 38-15,3-1 4 16,-1 6 12-16,-2 6 4 15,-4 8 1-15,-7 3 12 16,-2 7 31-16,-7 2-24 16,-2 0-2-16,0 4 17 15,-2 13-10-15,2 5 22 16,-1 0-27-16,4 4-11 16,1-4 22-16,-2-3-34 15,3-4-6-15,-4-7 11 16,4-8-11-16,2 0 21 0,4-8 16 15,2-21-38-15,4-8-2 16,3-33-147-16,-6 7-118 16,-7 5-554-16</inkml:trace>
  <inkml:trace contextRef="#ctx0" brushRef="#br0" timeOffset="80207.5944">18223 6171 1064 0,'0'0'328'16,"0"0"-269"-16,0 0-33 15,0 0 18-15,0 0-28 16,0 0 58-16,0 0-8 16,2 95-14-16,-2-61 15 15,0 0-40-15,2-1 2 16,3-5-29-16,-1-2 7 0,3-8 1 15,2-4-8 1,0-5 0-16,2-6-3 0,7-3 10 16,4-3 2-16,7-20-8 15,4-13 11-15,3-13-12 16,-4-10 0-16,-6-7-29 16,-4-4 10-16,-8 3 19 15,-5 7 13-15,-5 9-4 16,-2 17-9-16,-2 12 22 15,0 9-22-15,0 8-14 16,0 5-21-16,0 0-130 16,0 22-40-16,-6 10 125 15,-1 24-43-15,0-6-87 16,7-7-475-16</inkml:trace>
  <inkml:trace contextRef="#ctx0" brushRef="#br0" timeOffset="80566.954">18633 6176 179 0,'0'0'749'15,"0"0"-541"-15,0 0-50 16,0 0 49-16,0 0-28 16,0 0-90-16,0 0-61 15,27-24 22-15,-27 24-50 16,0 0-13-16,-7 0 5 16,-2 7 16-16,-2 8-5 15,3-1-3-15,0 1 2 16,6-1-12-16,2 1 10 15,0-3-31-15,0 2 9 0,12-2-26 16,5 2 42-16,1-2 5 16,2 2 1-16,-2-3 14 15,0 1-14-15,-5-4 0 16,-4 0 8-16,-5-1-8 16,-1-3-2-16,-3 3-12 15,0-4 4-15,0 1 10 16,-16 4 16-16,-4-1-9 15,-6 0 26-15,-3 1-31 16,0-1-2-16,-2-4-29 16,4-1-50-16,6-2-59 15,17 0-76-15,4 0 0 16,0-5-284-16</inkml:trace>
  <inkml:trace contextRef="#ctx0" brushRef="#br0" timeOffset="81113.824">18783 6354 90 0,'0'0'629'16,"0"0"-369"-16,116-42-5 15,-68 22-70-15,-1 0-35 16,-2 0-55-16,-8 0-59 16,-6 2 8-16,-6-2-22 15,-7 2-21-15,-7-1 44 16,-9 2-21-16,-2 2-14 16,0 3 18-16,0 5 3 15,0 2 17-15,-2 3-20 16,0 2-22-16,0 0-6 15,0 0-9-15,-3 7-17 16,-1 11 15-16,-2 3 10 16,0 5 1-16,3-3 0 0,1-1 0 15,4-2-1-15,0-4 1 16,0-4-10-16,0-4-9 16,4-5-81-16,13 0 55 15,2-3 14-15,6 0 31 16,4 0 4-16,0-8-4 15,0-1 0-15,0 0-1 16,-5 3 13-16,-2 6-12 16,1 0 0-16,-5 0-14 15,-1 8 14-15,-1 10-19 16,-5 5-1-16,-2-2 12 16,-2 1 8-16,-3-6 21 0,-1-3-14 15,-1-8 11-15,0-3 21 16,0-2-2-16,2 0 36 15,6-7 41-15,3-18-23 16,7-7-59-16,4-3-10 16,3-6-11-16,4 1 58 15,-2 3-37-15,0 5-20 16,-2 6-12-16,0 9-22 16,-7 5-24-16,-7 9-62 15,-13 3-82-15,0 12-126 16,-2 6-502-16</inkml:trace>
  <inkml:trace contextRef="#ctx0" brushRef="#br0" timeOffset="81238.855">19844 6284 1579 0,'0'0'62'0,"0"0"-31"15,0 0-52-15,0 0 21 16,0 0-556-16</inkml:trace>
  <inkml:trace contextRef="#ctx0" brushRef="#br0" timeOffset="86523.9438">29658 16182 386 0,'0'0'528'15,"0"0"-436"-15,0 0-77 16,0 0-1-16,0 0 34 15,0 0-28-15,7 0-20 16,-5 0 19-16,-2 0 17 16,0 0 41-16,0 0-15 15,0 0-11-15,0 0 15 16,0 0-9-16,0 0-10 0,0 0-22 16,0 0-24-16,0 0 8 15,0 0 2-15,0 0-11 16,0 0 0-16,-2 0-6 15,-9 0 6-15,-5 0 10 16,-3 0-4-16,-6 0-5 16,0 0 9-16,-4 0-9 15,2 0 18-15,0 0-19 16,4-3 13-16,-2 3-13 16,5 0 1-16,1 0 5 15,2 0-6-15,1 0 0 16,-1 0-1-16,1 0 1 15,-2 3-2-15,-2 6-5 0,2 0 14 16,-2-1-4 0,0-4-3-16,1 7 0 0,0-8 1 15,1 6-1-15,1-4 0 16,1 4-1-16,5-8 7 16,-1 3 0-16,6 0-6 15,-1 0 0-15,3-4-1 16,0 4 1-16,-1-4-1 15,0 4 1-15,1 2-12 16,-3-1 12-16,-1 2 0 16,-2 3 0-16,-3-1 8 15,0 0-8-15,-1 4 0 16,-1 1 4-16,-1-4-3 16,3 2-1-16,-1-2 1 0,3-2 0 15,3-1 17-15,-2 0-17 16,4 0-1-16,-1 0 0 15,-1 1 0-15,-2 0 0 16,1 1 0-16,1 0 0 16,0 1-1-16,2-3 1 15,-1 4-9-15,1 1 8 16,-1 2-5-16,2 0 5 16,1 0-4-16,-1 2 4 15,3-2-8-15,2 0 9 16,0 2-7-16,0 2 7 15,0 1 1-15,0-2 12 16,0 1 2-16,0 5-15 0,0-6 23 16,0 2-23-16,0-1 0 15,0-1 10-15,5-3-10 16,-1 3 0-16,1-3-6 16,2-4 6-16,-3 2 17 15,2 2-17-15,3 0 6 16,1-2 1-16,-2 2-7 15,1-5 1-15,3 3 8 16,-2-1-1-16,3 1 13 16,4-1-21-16,1 1 0 15,1-3 0-15,4 5 8 16,-1-2-6-16,2-1-2 16,1 1 0-16,-1-7 6 0,1 7-6 15,0-6 0 1,4 3 0-16,0-6-1 0,2 1 0 15,0 3 1-15,3-4-4 16,-3 1 4-16,2-4 0 16,-4 5 0-16,2-4 0 15,0 3 0-15,1 0 5 16,1-4-5-16,2 4-11 16,3-4 11-16,1 0-13 15,-2 0 4-15,-1 0 2 16,-3 0 7-16,1 0 0 15,-1 0 0-15,1 4 2 0,-3-4 1 16,1 0-3 0,1 0 0-16,0 0-1 0,1 0 0 15,1 0 1-15,-2 5-10 16,1-5 6-16,-1 0 4 16,-2 1 0-16,4 3 0 15,-4-4-1-15,0 5 1 16,2-5-1-16,-1 4 0 15,-1-4 1-15,0 3 4 16,0-1-3-16,2 3-1 16,1-2 15-16,1-3-14 15,1 5 5-15,2-1-6 16,0-4 0-16,2 4 16 16,3-4-15-16,-1 1-1 15,-2-1 5-15,0 0-4 0,0 0-1 16,-4 0 0-16,-3 0 0 15,-2 0-4-15,-2 0 4 16,-4 0 0-16,-3 0 0 16,-2 0 0-16,2 0 2 15,1 0-2-15,0 0 0 16,0 0 4-16,2 0-4 16,2 0 1-16,0 0 8 15,2 0-8-15,-2 0 4 16,2-1-5-16,0-3 2 15,0 0 19-15,-2-4-20 16,-2 1 0-16,0 0 15 16,-2-3-16-16,-5 1 0 0,-3-4 0 15,-4 4 1-15,1-5 9 16,-6 0 5-16,0-2-15 16,1-1-1-16,-4-2-8 15,-1 1 9-15,0 0 0 16,-2 1 0-16,0-6 20 15,0 5-17-15,0 0 7 16,0-4 11-16,0 4-15 16,0-4-5-16,-2 0 6 15,-5-1-7-15,0 0 27 16,-1 1-18-16,-1 0-7 16,-3-1 12-16,-1 1-7 0,-1 0-7 15,1 0 0 1,-3 0 6-16,1-2 7 15,-1 4 2-15,-1 1-15 0,-3 0 14 16,2-1-13-16,-2 0 0 16,-3 2-1-16,1-2 1 31,-2 1 1-31,-1 2-2 16,-1 3 0-16,-1-1 7 15,0 1-7-15,0 2-10 0,-2 4 9 16,2-2 2-16,3 6-1 15,0-4 0-15,-1 2 1 16,0 3 5-16,3-2-6 16,2-1 0-16,-2 2 0 15,-1-4 2-15,-1 2 1 16,-2 3-3-16,-1-2 0 16,-2-2 0-16,-3 0 1 15,1 0-1-15,-2 2 0 16,0-2 9-16,-2 0-9 15,2 3 0-15,0-5 0 16,1 4 7-16,3-4-6 16,3 0-1-16,-4 6 4 0,1-8 2 15,0 7 6-15,1-4-12 16,-3-1 0-16,-1 4 9 16,1 1-8-16,0 0-1 15,-3-3 0-15,-1 6 9 16,2 1 3-16,-3 0-12 15,3 0 0-15,-3 0 1 16,3 0 0-16,-1 0-1 16,2 4 0-16,-1 0 1 15,2 4 8-15,-5-3-9 16,-1 4 0-16,-6-6 7 16,-1 2-7-16,-8-3 0 0,-4-2 0 15,-6 0 7-15,-9 0-13 16,-10 0 6-1,-8-10-31-15,-47-4-34 0,20-2-72 16,14 2-200-16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4:27:32.663"/>
    </inkml:context>
    <inkml:brush xml:id="br0">
      <inkml:brushProperty name="width" value="0.05292" units="cm"/>
      <inkml:brushProperty name="height" value="0.05292" units="cm"/>
      <inkml:brushProperty name="color" value="#FF0000"/>
    </inkml:brush>
  </inkml:definitions>
  <inkml:trace contextRef="#ctx0" brushRef="#br0">3777 7819 253 0,'0'0'112'0,"0"0"-84"16,0 0 8-16,0 0 78 15,0 0 91-15,0 0-48 16,-8-3-57-16,8 1-41 15,0-2-30-15,0 2-9 16,2-2-20-16,4 0-4 16,4 0-2-16,-3 3-27 15,1-1-66-15,2-1-114 16,-6 3-200-16</inkml:trace>
  <inkml:trace contextRef="#ctx0" brushRef="#br0" timeOffset="1171.7595">4101 7546 696 0,'0'0'281'0,"0"0"-185"0,0 0-70 15,0 0-16-15,0 0 4 16,0 0 25-16,0 0-5 16,6-7-14-16,-3 6 10 15,-1-1 4-15,1-2 0 16,-1-3-16-16,0-1-12 16,0 2 11-16,1 1-16 15,-1-2-1-15,-2 3 8 16,2 2 5-16,-2 1 7 15,2-1-7-15,-2 0-12 16,0-1 25-16,2 3 12 16,-2 0 8-16,0 0 5 15,0 0-36-15,2 0 1 0,1 14-16 16,3 15 46-16,1 8 38 16,0 13-38-16,-1 9-21 15,-1 9-4-15,2 9-20 16,-5 4 18-16,0 4-17 15,1 5-2-15,-3 0 12 16,2 5-11-16,0-1-1 16,0 16 7-16,2-10-7 15,-1 2 18-15,-1-1-12 16,0-15-5-16,0 5 5 16,0-3-5-16,1-9 3 15,2-4-4-15,-3-9 0 16,4-8 7-16,1-8-7 0,-1-10 0 15,2-8 0-15,-4-9 0 16,-2-9 1-16,0-7-1 16,-2-4 2-16,0-3 1 15,0 0-3-15,0 0-13 16,0 0 2-16,0 0-5 16,-10 0 5-16,-4-12-32 15,-11-16-87-15,5 0-55 16,-2-2-205-16</inkml:trace>
  <inkml:trace contextRef="#ctx0" brushRef="#br0" timeOffset="2046.8529">3991 7958 491 0,'0'0'0'16,"0"0"-163"-16,0 0-75 16,0 0 238-16,0 0 117 15,0 0 26-15,0 0-78 16,27-91-42-16,-27 91 49 15,0 0 79-15,0 0 2 0,0-2-86 16,0-3-41-16,0 1-13 16,0 1-12-16,-2-4 0 15,0 3 0-15,0 1-1 16,-3-3-1-16,3 3 1 16,-2 0 18-16,0-4-18 15,-2-1-45-15,2 0 32 16,2-1-13-16,-2-4 13 15,-1 1 12-15,1 0-5 16,2 0-42-16,0 2-22 16,0-2 5-16,2-2 29 15,0 2 35-15,-3-3 1 16,3 0 9-16,0 1 92 0,0-2 4 16,0 2-15-16,0 1-47 15,0 1-5-15,0 0 7 16,5 0 5-16,-1 2-14 15,-2 1-30-15,0 1 13 16,-2 1 1-16,0 4 3 16,0 3 64-16,0 0-11 15,0 0-23-15,0 0-5 16,0 12-32-16,0 20 15 16,7 17 47-16,1 16 2 15,6 27-11-15,7 27-40 16,2 21 3-16,2 2 5 0,-4-8-21 15,-6-16 3 1,-6-11-18-16,-4 2-1 16,-5-17 20-16,0-16-6 0,0-12 5 15,0-6 4-15,0 12-14 16,2 14 22-16,2 11-23 16,0-5-7-16,1-6 12 15,-1-10-13-15,1-10 9 16,-3-8 14-16,1-15-16 15,-3-10 11-15,0-10-16 16,2-10-2-16,-2-4 13 16,0-5-13-16,0-2 1 15,0 0 8-15,0 0-9 0,0 0 0 16,0-6-16 0,-29-29-103-16,4 6-157 0,-4-3-289 0</inkml:trace>
  <inkml:trace contextRef="#ctx0" brushRef="#br0" timeOffset="9729.5083">23584 7231 801 0,'0'0'153'16,"0"0"-134"-16,0 0-19 16,0 0 51-16,0 0-12 15,0 0 13-15,0 0 3 16,31-32-19-16,-29 30-11 16,-2 0 63-16,0-1 24 15,0 3-41-15,0 0-1 16,0 0-3-16,0 0-22 15,0 0 16-15,0 0-11 16,0 0-14-16,0 0-3 16,0 0-17-16,0 0-5 0,-6-2-11 15,-6-1 0-15,-5-3 11 16,-6 2-11-16,-4-2 0 16,-4-1-6-16,-2 4 6 15,-5-1 1-15,1 0-1 16,-2 0 0-16,1 1 1 15,3 2-1-15,4-2-6 16,4 2-9-16,4 1 1 16,4-2 12-16,3 2-8 15,3 0 1-15,-1 0 8 16,3 0-13-16,-3 0 2 16,1 0 12-16,-5 0-16 15,1 0 15-15,-1 0-12 16,0 0 11-16,0 0 1 15,0 0 2-15,3 0-1 0,-1 0 0 16,3 0 1-16,0 0 3 16,1 0-3-16,1 0-1 15,-1 0 0-15,2 0-9 16,-1 0 9-16,-1 0 0 16,3 0-4-16,1 0 2 15,-2 0 3-15,4 0-1 16,-1 0 5-16,3 0-4 15,-3 0-1-15,3 0 0 16,-3 0-15-16,0 0 14 0,-1 0-11 16,1 3 12-1,0 1-6-15,0 0 9 0,1 0-11 16,-1 3 8-16,0 3 0 16,-2 0 1-16,3 1-1 15,-3 1 0-15,-1 3-1 16,2 1-4-16,1-2 5 15,1 0 5-15,-4-2-4 16,4 0-2-16,2-3 0 16,-1 6 0-16,1-1 1 15,0 0-1-15,-2 0 0 16,2 0 1-16,2 0 0 16,-3 0 1-16,3 0-1 15,-2 0 0-15,2-2 0 16,0 2 1-16,0 1 2 0,-2-4-3 15,4 4-13-15,0 1 13 16,0-2-7-16,0 2-3 16,0-2-12-16,0 0-7 15,0-3 21-15,0 1 0 16,0-2 8-16,0 3 0 16,0-1 0-16,0-1 1 15,0 4-1-15,0-3 2 16,0 2-2-16,0 1 0 15,0-4-5-15,0 3 3 16,0-2 4-16,0 2 1 16,0-5-3-16,-2 3 0 15,0-1-1-15,2-1 1 0,0 1-1 16,0-2 1 0,0 3-8-16,0 1 8 0,0-1 0 15,8 2-11-15,0-2 10 16,5 1-27-16,3-1 16 15,1 2 1-15,4-2-1 16,1 3 11-16,3-6 1 16,-1 4-8-16,5-4 7 15,0 3-7-15,2-1 8 16,2-2 0-16,2 4 7 16,0-3-1-16,3 0-5 15,0 0-1-15,2-2 18 0,0 0-18 16,2-3 11-16,3 1-11 15,1-4 1-15,4 3 1 16,1-3-2-16,0 0 0 16,1 1 0-16,-1 0 1 15,-2-1-2-15,0 2 1 16,1-2 0-16,-2 2 0 16,1 0 0-16,2 0-1 15,3-1-11-15,2 3 24 16,2-5-8-16,0 3-4 15,-2 0-12-15,-4 1 11 16,-2-2 2-16,-3 1 5 16,-1 1-6-16,-1-2 0 15,-1 1-7-15,4-2 7 16,-4 2 0-16,3 0-6 0,-3-1 6 16,1 0 0-16,-1-1 0 15,-4 2 0-15,1 1 0 16,-1-2 0-16,-2 1 0 15,-1 1-1-15,2-2 0 16,1 1 0-16,-1 1 1 16,4 0-7-16,-1-1 1 15,3 0 4-15,2 3-9 16,-4-4 5-16,1 1-9 16,1 1 14-16,-1-3 0 15,3 1 1-15,4-1 0 16,0 0 0-16,3 1-1 15,1-3-28-15,1 0-45 0,-2 2-11 16,2-2 4-16,-3 0 30 16,0 0 42-16,-1 0 5 15,-1 0 4-15,1 2 0 16,1-2 0-16,0 0 0 16,1 1-1-16,2-1 1 15,2 0 4-15,-3 0-4 16,3 0 0-16,-2 0 16 15,0 0 4-15,-3 0-1 16,3 0-10-16,-1-1-3 16,3-3 18-16,3-1-22 15,-1 3-2-15,2-1 7 16,0 1-7-16,1 2-1 16,-1 0-5-16,2 0 6 15,-2 0 17-15,-2 0-16 0,2 0 0 16,-1 0-2-16,-1 0 14 15,-2 3-8-15,-1 1-5 16,-1-2 0-16,0 3 19 16,-5-3-9-16,0 1 28 15,0-1-6-15,-1 3-31 16,4-1 26-16,-2 1-9 16,4 1-10-16,4 1-5 15,3 1-3-15,-3-1 0 16,2 2-8-16,-1-1 8 15,-3 0-5-15,0 0 5 16,0-2-6-16,-4 2-2 0,-6-4-23 16,-1 0-14-16,-5-1-11 15,-1-3 25-15,-6 0 30 16,3 0-29-16,-2 0 30 16,-1 0 3-16,4 0-3 15,1 0-33-15,1 0-2 16,2 0-14-16,4 0-39 15,0 0 30-15,1 0-30 16,4 0 88-16,0 0 27 16,-4 0 27-16,1 0 1 15,1 0-6-15,-2 0-10 16,2 0-12-16,1 0-5 16,0 0-22-16,0 0-25 0,1-1 25 15,1-3 1 1,-2-1 20-16,3 1 18 0,2-1-2 15,2 0-5-15,4 0-32 16,3 1 0-16,-1-3 6 16,1 1-3-16,2-2-3 15,-1 1 29-15,2-2-3 16,-4 2-26-16,-3-2-1 16,-5 4 1-16,-6-4 11 15,-5 4-9-15,-7 1 5 16,-3-1 2-16,-3 1 17 15,-1 1-7-15,0 0-11 16,2 3-7-16,1 0 10 0,4 0-11 16,0 0-1-1,0 0 0-15,-3 0 1 0,2 0 5 16,-4 0-4-16,0 0 9 16,-4 0-1-16,-4 0-9 15,-1 3 15-15,-4-1-15 16,-2-1 0-16,0 1 16 15,0-2-15-15,-1 2-1 16,3-2 16-16,-1 0-8 16,-2 0 4-16,-1 0 5 15,-1 0-16-15,1 0 21 16,1 0-12-16,2-2-10 16,1-1 0-16,2-2 0 15,0-1 0-15,3 3 0 0,0-3 0 16,-2 1 2-16,0 1-2 15,-3 0 0-15,-2-2 7 16,-5 0-6-16,0-2 20 16,-1-2-3-16,1-2-17 15,1-2 27-15,-3-1-26 16,2-5 17-16,1 3-1 16,-1-4-18-16,-4 2 8 15,2-3-8-15,-2-3-1 16,2-1 0-16,-4-3 0 15,2-2 1-15,-5-1 16 16,-2 0-7-16,-2 1 14 16,0-2-8-16,0 3-13 0,0 0 39 15,0 4-27-15,-2 0-7 16,-7 4 18-16,1 2-25 16,-2-1 14-16,-1 4-5 15,0 1-9-15,0-2 11 16,-2 1-11-16,-3 3-1 15,-2-2 1-15,-4 0-2 16,-3 0 2-16,-6 0 0 16,-2 3 1-16,-3-2 1 15,1 1-1-15,-2 0-1 16,-1 0 0-16,3 0 1 16,-1 2 3-16,1-3-4 15,0 3 1-15,0-2-1 16,4 2 1-16,2 1-1 15,1 1 12-15,-1 0-6 0,2 0 10 16,-2 0-16-16,0 1-4 16,0-2 4-16,-2-1 0 15,0 1 2-15,-3 0-2 16,-2-1 0-16,-4 0 7 16,0 0-7-16,-3-2 0 15,-1 2 7-15,-3-3-6 16,-2 1 8-16,-2 0-4 15,-3 3-4-15,1-4-2 16,0 1 2-16,-1 2-1 0,0 0 7 16,1 1-7-1,0-2 16-15,-1 3-16 0,-4 1 0 16,0 0 21-16,-2-2-21 16,-3 4 0-16,-1-3 0 15,-1 1 1-15,-1 0 3 16,1-1-3-16,3 3 0 15,1-2 0-15,3 3 0 16,0 1-1-16,0 2 0 16,0-1 2-16,2-1 4 15,3 5-6-15,-3-3 0 16,5 1 5-16,-3 2-5 16,3 0 0-16,0 0-1 15,-2 0 1-15,1 0-2 16,4 0 2-16,-4 0-2 0,0 0 0 15,2 0 2-15,-4 0 0 16,0 0 0-16,1 0-6 16,-3 0 6-16,3 0 1 15,-1 0-1-15,3 0-1 16,-1 0 1-16,6 0 3 16,-1 0-3-16,0 0 0 15,0 0-6-15,1 0 6 16,-2 0 0-16,0 0-1 15,-1 0 9-15,-3 0-7 16,4 0-1-16,-4 0 0 16,5 0 6-16,0 0-6 15,0 0-8-15,3 0 8 0,-1 0 0 16,1-2 5 0,0 0-5-16,-4-1 0 0,-1 2-7 15,1-3 8-15,-6 1-1 16,2 2 0-16,0-3-7 15,0 2 7-15,0-3 0 16,1 2 0-16,2 1-1 16,-2 0 2-16,-3 0-2 15,-1 2 1-15,-1 0 0 16,0 0 4-16,0 0-4 16,5 0-7-16,2 0 7 15,2 0 0-15,1 0 6 16,1 0-6-16,-1 0-5 15,-4 0 5-15,1 0 0 16,-4 0 0-16,-1 0-1 0,-2 0 7 16,-4 0-3-16,0 2-3 15,-5 0 0-15,1 0 6 16,-1-2-6-16,-2 1-1 16,4-1 1-16,1 2-4 15,2-2 3-15,2 0 1 16,1 0-5-16,3 0 5 15,0 0 0-15,3 0 1 16,2 2-1-16,0 1 1 16,0-1-1-16,0 2 0 15,-1-3 0-15,2 2 3 16,3-1-3-16,1 0-1 0,1-2 1 16,5 1 0-16,5 4 1 15,0-1-1-15,4-1 0 16,2 0-1-16,2 1-4 15,0 0 5-15,4-1 0 16,-2 2 1-16,1 1-1 16,-1-2 0-16,4 2-5 15,-4-2 5-15,1 2 0 16,-2 2 5-16,1 0-5 16,-1 0-2-16,-1 0 1 15,-2 2 1-15,0 0-1 16,1 0 1-16,-3-1 0 15,2 2 0-15,0-2 0 0,-2 0 1 16,3 3-1-16,-6 0 0 16,-1 2 0-16,0-2 0 15,-5 2 1-15,-1 0-1 16,0-1 0-16,-1-3 0 16,-3-2 3-16,3 0-3 15,0-2-5-15,2-3 4 16,2 2 2-16,3 1 6 15,4-2-7-15,2-3 0 16,2 4 3-16,4-3-2 16,0-2-1-16,3 1 10 15,1-1-10-15,1 0 27 16,3 0-27-16,-1 0 1 16,3 0 10-16,0 0-10 15,5 0 11-15,-2 0-6 0,4 0-6 16,2 0 17-16,2 0-17 15,0 0 1-15,0 0-2 16,0 0-5-16,0 0-71 16,-2-5-241-16,-5-9-1117 0</inkml:trace>
  <inkml:trace contextRef="#ctx0" brushRef="#br0" timeOffset="15567.7285">28858 9272 111 0,'0'0'248'0,"0"0"-108"0,0 0 16 15,0 0 33-15,0 0-31 16,0 0-31-16,0-2-47 15,0 2-25-15,3-2-31 16,1 0 34-16,0 0 19 16,1 2-19-16,-1-3 66 15,3 3-88-15,0 0-1 16,1 0 5-16,5 0-29 16,6 0 8-16,5 0-10 15,10 0-3-15,8 0 0 16,5 0-6-16,4 0 0 15,2 3-1-15,3-1 8 16,-2 2-9-16,-3 0 2 16,-2 0 0-16,0 0 0 15,-2 0 0-15,-2 3 0 0,-1-4 0 16,-1 3 0-16,-1-3 0 16,1-1 0-16,-1-2-1 15,-3 0 1-15,4 3 7 16,2-3-7-16,2 0-2 15,-1 2 2-15,1 0 0 16,-3 3 0-16,2-2 0 16,-4 1 5-16,-3 2-5 15,0 1-1-15,-4-2 0 16,-1 2 1-16,-1-4-7 0,0 3 7 16,1-1 0-1,1 0 12-15,4-1-12 0,-1 0 0 16,1 0 0-16,2 0 0 15,1-2 4-15,0 0-4 16,-1 0 0-16,-3 0-2 16,-3-2 3-16,1 0-1 15,-1 0 0-15,2 0 2 16,-2 0-5-16,1 0 3 16,-1 0-1-16,3 0 1 15,2 0-1-15,0 0 1 16,2 0-1-16,3 0 2 15,2 0 0-15,2 0-1 16,5 0-6-16,-1 0 4 16,0 0 4-16,1 0 3 0,-2 0-5 15,1-2 0-15,0-2-1 16,3 1 1-16,2-1 0 16,-2-3 0-16,0 3 4 15,0-1-4-15,-4 0 0 16,4 1 10-16,-4 2-2 15,-1 1-7-15,-2 1 19 16,-6 0 12-16,-8 0-2 16,-8 0 38-16,-12 0-23 15,-6 0-9-15,-6 0 11 16,-1 0-13-16,-2 0-11 16,0 0-17-16,0 0 2 15,0 0-16-15,-25 0-14 0,-1 0-75 16,-10-2-239-16</inkml:trace>
  <inkml:trace contextRef="#ctx0" brushRef="#br0" timeOffset="18510.4255">4192 10481 727 0,'0'0'0'16,"0"0"-110"-16,0 0 110 16,0 0 51-16,0 0-14 15,0 0-9-15,42-46-10 16,-28 41-18-16,-1 2-1 0,1 1 1 15,-1-2-26 1,-1 1-17-16,-3 3 29 16,-3 0 14-16,0-3 108 0,0 3 18 15,-2-2-25-15,3 2 19 16,1 0-39-16,8 0-12 16,6 0-9-16,7 0-34 15,7-2 0-15,6 0-14 16,6 0-5-16,-2 2 5 15,5-2-12-15,-2 0 0 16,0 2-1-16,1-2 2 16,-6 2 5-16,3 0-6 15,-5-2-1-15,0 2 1 16,1-2-1-16,-1 2 0 16,1 0 1-16,-1-2 0 0,0 2 11 15,-1 0-11-15,1-2 0 16,3 2 0-16,-1 0 1 15,3 0-1-15,1 0 0 16,2-2 0-16,-2 2 0 16,4 0 0-16,-3-2-15 15,0-1 14-15,0 2-8 16,1-1-4-16,-2 0 12 16,4-2 0-16,-4 1-1 15,1 1 2-15,1-3-9 16,-2 1 8-16,2-2 2 15,1 2-2 1,2 0 0-16,1-2 1 16,2 2 3-16,2 0-3 15,0 0 2-15,0 1 9 16,4 3-11-16,3-2 15 16,-1 1-15-16,5-1-1 15,1-2 0-15,1 1 1 16,0 1 9-16,3 2-8 0,1-3 5 15,2 3 0-15,-2-2-6 16,5 0 0-16,-2-3 7 16,0 4 6-16,1-3 6 15,-4 0 7-15,-2 2-17 16,1 0 20-16,-5 2-22 16,0 0 4-16,-1 0-1 15,-4 0-9-15,-4 0 4 16,-4 0-5-16,-1 0 0 15,-1 0-8-15,-2 0 7 16,1 0 1-16,2 0 0 16,1 0-1-16,2-2 0 15,2 0 1-15,-2-1 0 0,0 2-7 16,3-3 7-16,-3 2 0 16,0 0 1-16,0-1 0 15,0 3-1-15,-3 0 2 16,1 0-1-16,-3 0 3 15,-1 0-4-15,-1 0 0 16,0 0-1-16,-1 0 0 16,0 0 1-16,4 0 5 15,0 0-4-15,4 0 7 16,0 0-8-16,4 0 0 16,0 5 0-16,1-3 0 15,1-2 2-15,3 2-2 16,1-2-7-16,0 0 7 0,1 0 0 15,0 2 0-15,-1-1 0 16,-2 4 0-16,-1-1-1 16,-1-2 1-16,1 2 0 15,0-4 19-15,1 0-11 16,0 0 1-16,0 0-9 16,-1 2 3-16,-3 0 4 15,3-1-7-15,-3 4 0 16,3-1-7-16,-3-1 20 15,3 2-13-15,0-1 0 16,0-1 0-16,1 2 4 16,1-3-2-16,-3 2-1 15,3-1-1-15,-1 2 0 16,-4-1 0-16,0 0 7 16,-1 3-5-16,-1-2 19 0,-2-1-21 15,2-1 1-15,2 2 1 16,1-3 4-16,-3 0-2 15,2-2-4-15,-4 0 0 16,0 0-3-16,-3 0 3 16,1 0-1-16,0 0 1 15,2 0-1-15,0 0 1 16,0 0 0-16,2 2 1 16,1-2 13-16,-1 2-13 15,-2-1 5-15,0 2 1 16,-1-1 3-16,1 2 21 15,0 0-18-15,0 0-13 0,2 0 11 16,-2 0-11-16,3 3 0 16,-1-4 0-16,0 1 0 15,0 1 11-15,-2-3-11 16,-2 3 0-16,-5-1 27 16,0-1-5-16,-1 2 12 15,-4-3-7-15,-1 0-8 16,-3 0 9-16,-2-2-7 15,-4 0-4-15,-7 0 4 16,-7 0-20-16,-6 0 35 16,-7 0-28-16,-3 0-8 15,-6-6-29-15,0-2-129 16,-13-3-386-16</inkml:trace>
  <inkml:trace contextRef="#ctx0" brushRef="#br0" timeOffset="21354.3427">14374 10464 88 0,'0'0'201'0,"0"0"-148"0,0 0-27 16,0 0-19-16,0 0 32 16,0 0-32-16,0 0 6 15,0 0 3-15,0 0-10 16,0 0-3-16,0 0 7 16,0 0 19-16,0 0 92 15,0 0-34-15,-4 0-45 16,0 0-20-16,-2 0-21 15,-3 1 11-15,3 1-12 16,-4 0 1-16,3-2 42 16,1 0 22-16,-4 0-21 0,2 0-2 15,-1 0 8-15,-2 2 18 16,0-2-32-16,2 0-17 16,0 2 4-16,2-2-5 15,5 0 12-15,0 3 3 16,2-3-31-16,0 0 15 15,0 0-15-15,0 0 6 16,9 0 27-16,6 0-16 16,6 0 1-16,2 0 1 15,4 0-20-15,0 0 11 16,0 0-12-16,2 0 0 16,2 0 11-16,5 0 1 15,2 0 2-15,4 0 1 16,6 0-8-16,2 0 6 15,4 0-12-15,4 0-1 0,4 0 12 16,1 0-12-16,1 0-1 16,3 0-6-16,1 0 7 15,-2 0 9-15,-1-3-9 16,1 3-1-16,-3-2 1 16,-3-2 0-16,-2 2 3 15,-2-2-3-15,-6 2 1 16,2 0 2-16,-3 0-3 15,0 0 0-15,0-2 22 16,1 2-15-16,-2-1 14 16,4-2-8-16,2 3 0 15,-4-3 6-15,4 3-18 0,-5 2 0 16,2-3 2-16,-4 3 3 16,3 0 1-16,-2 0-7 15,1 0 0-15,0 0-1 16,0 0-2-16,1-2 3 15,-2 0 0-15,2 2 7 16,-1 0 0-16,-1 0-7 16,-3 0-6-16,2 0 6 15,-2 0 0-15,1 0 1 16,4 0-1-16,-2 0-4 16,4 0 3-16,3 0 1 15,4 0-1-15,1 0 1 16,4 0 0-16,1 0 8 0,1 0-8 15,2 0-7 1,-1 0 6-16,-1 0 1 0,1 0 0 16,2 0-6-16,1 0 3 15,-1 0 2-15,-1 0-18 16,4 0 9-16,-1 0 10 16,0-2 0-16,3-1-10 15,0 3 8-15,0 0 4 16,3-3 14-16,4 1-16 15,1 2 0-15,0 0-8 16,1 0 9-16,0 0-1 16,1 0 12-16,1 0-12 15,2 0 0-15,-2 0-3 16,0 0 3-16,-6 0 9 16,2 0-8-16,-3 0 0 0,-2 0 2 15,-3 2 4-15,1 1-14 16,-3-3 2-16,3 0 5 15,-3 0 21-15,2 0-21 16,-1 0-2-16,1 0 1 16,4 0-5-16,-4 3-7 15,3-3 20-15,-1 2-7 16,2-2 0-16,-2 2 1 16,-1-2-1-16,1 0 1 15,-2 2-1-15,-3-2 12 16,-1 0-12-16,-4 0 0 15,-1 0-1-15,-4 0 1 0,1 0 0 16,-3 0-6-16,0 0 6 16,0 0 8-16,2 0-6 15,0 0 15-15,5 0-11 16,-1 0 0-16,3 0-2 16,3 0-4-16,-4-2-1 15,3-2 1-15,0 1-8 16,3 3 7-16,-3-3 1 15,-3 1-18-15,1-2 18 16,-5 2 0-16,2 0 0 16,-4-2 5-16,-3 0-3 15,3 0 4-15,-2-3 14 16,0 0 0-16,0 0 23 0,3 0-10 16,-3-1 2-16,2 4-1 15,0 0-33-15,-2 2 12 16,0 2-9-16,0 0-2 15,-5 0-1-15,1 0-1 16,-1 0 0-16,-1 0 10 16,1 0-4-16,-2 0-1 15,3 0-5-15,0 0 0 16,2 0 2-16,1 0-2 16,-1 2 0-16,2 0-1 15,-2 0-7-15,4 2 8 16,-2-1 0-16,2 2-10 15,0 2 8-15,-2-7-14 16,-4 2 16-16,-3 1-1 16,-2-3-3-16,-5 2-4 0,-3-2 8 15,-3 0 0-15,-5 0 9 16,-4 0-9-16,-6 0 0 16,-8 0 0-16,-4 0 1 15,-6 0 17-15,-1 0-1 16,-4 0-4-16,0 0 5 15,0 0-18-15,0 0-7 16,0 0 1-16,0-2-68 16,-2-1-98-16,-12-4-398 0</inkml:trace>
  <inkml:trace contextRef="#ctx0" brushRef="#br0" timeOffset="25151.1384">26695 9564 605 0,'0'0'296'0,"0"0"-205"15,0 0-90-15,0 0 33 16,0 0 65-16,0 0-43 16,0 0-11-16,-100-37-13 15,92 33 17-15,-1 1 45 16,0 1-49-16,0 2-29 15,0-1-8-15,-5 1-7 0,1 0 1 16,-3-2 8-16,-1 2-9 16,1-2 25-16,-3 0-7 15,0-1-6-15,-3 1 6 16,2 2-19-16,-2-3 16 16,-1 1-16-16,1 0 1 15,0-3 10-15,0 4-11 16,-3-3-1-16,-2 1 1 15,-2 0-3-15,0-1 3 16,-2-3 0-16,0 4 1 16,2-1 3-16,0-3-4 15,4 4 0-15,3-2 0 0,2 3 1 16,3-2 7-16,1 3-8 16,3 1 0-16,-3 0-4 15,3 0 5-15,-3 0-1 16,0 0 0-16,0 0 1 15,1 0 3-15,1 0-4 16,1 0 0-16,2 0-1 16,-2 0 1-16,-1 0 0 15,1 1 0-15,-3 3 0 16,-2 1 3-16,2-1-3 16,-1-3 0-16,1 3 1 15,3-1-1-15,-1-1 5 16,3 0-5-16,1 1 0 0,-2 1 1 15,3 1-1 1,-2-1 0-16,0 1-1 0,0 2 2 16,-3 2 0-16,1-4-1 15,0 2 0-15,-3 2 0 16,-2-1 0-16,-2 0 0 16,0 0 0-16,0-2 0 15,0 1 7-15,0 0-7 16,3 0-8-16,0-4 8 15,7 3 0-15,0 0 1 16,1 2-1-16,3-2 1 16,2 0-2-16,-1 3 1 15,0-2 0-15,1 0-6 16,2 2 6-16,-1 2 0 16,-1-2 0-16,0 1 0 0,-1 0 4 15,-4-1-4-15,2 0 0 16,-3-1 0-16,1 2 0 15,-1 0 0-15,2 2 0 16,-1-2 1-16,-1 2-1 16,2 0 0-16,1 0 0 15,1 0-1-15,1 1 1 16,0-4 0-16,1 3 0 16,2 0 0-16,0 2 0 15,-1 1 0-15,3 1 0 16,-2 2-1-16,2 2 6 15,0 0-5-15,0-2 0 16,0 2 1-16,0-2 6 0,0 0-7 16,0 1 0-16,0-5-1 15,0 3 2-15,0-2 2 16,5-3-3-16,3 4 0 16,4-2-5-16,-1-1 5 15,2-1 0-15,5 3-1 16,0-1 2-16,2-1 0 15,4 1-1-15,5 0-9 16,3-1 8-16,1-1-5 16,5 0 5-16,2 0 0 15,2 0 2-15,1 0 3 16,1 0-4-16,2 0-13 0,-2-2 13 16,-2 2-22-16,1-4 16 15,-4-1-8-15,1 2 12 16,-1-1 0-16,1-2 2 15,2 0-7-15,3-2 7 16,1 0 0-16,3 0 7 16,1 0-7-16,0 0 0 15,4-2-2-15,0 2 2 16,2-1-1-16,2 4 1 16,2-2 0-16,0 0 0 15,3-1 0-15,-3 1 0 16,-3 2 2-16,-1-1-2 15,0 2-2-15,-1-2 2 16,4-1 0-16,-1 4-2 16,-3-4 1-16,4 4-20 0,-5-1 21 15,4 0-16-15,3 1 16 16,-1-2 0-16,2 1 0 16,3 1 1-16,2 0-1 15,-2-2 0-15,2 0-2 16,-3 2 2-16,3-4-7 15,-3 2-32-15,2-3-50 16,-4-1 39-16,-2 2-43 16,-5-3 61-16,1-2 31 15,-4 2-25-15,-3-2 12 16,-3 0 2-16,0 0 12 16,-2 0 3-16,-2 0-3 15,1 0 0-15,1 0 17 0,-1 0-17 16,1 0-1-16,-1 0-60 15,1 0-31-15,-2 0 44 16,1 0-1-16,-1 0 49 16,-1 0 26-16,1 0-5 15,-3 0 8-15,2 0-11 16,-1 0-18-16,-2 0-10 16,-3 0-12-16,-2 0-17 15,2 0 11-15,-6-2 28 16,2 0 31-16,0-3 15 15,-2 3-24-15,-1 1 8 16,1-1 2-16,-2 0-31 0,-2 2 6 16,-3-2-7-16,3 2 13 15,-3 0-3-15,0-3 11 16,3-1 27-16,-3 3-26 16,2-6-16-16,1 3-6 15,0-2-14-15,1 1 13 16,-1-4-14-16,2 1-4 15,-5 0-14-15,-2 0-6 16,-4-4 17-16,-3 0 22 16,-4-2 42-16,0 1-7 15,0-4 10-15,-3 2-16 16,3 1 23-16,1 2-32 16,-2-1-10-16,1-1-10 0,0 2 1 15,-4 2 0 1,-1-2-1-16,0 2 0 0,-1-2 24 15,-3 2-22-15,0-1 18 16,2-2 8-16,-2 1-1 16,2 0 8-16,-2 0-22 15,2 0-4-15,0-1-5 16,3 4-2-16,-2-3 6 16,-1-2-2-16,0 2-6 15,0-3 32-15,0 1-13 16,-2-1 13-16,2-2-1 15,-2 3-18-15,0-3 1 16,0 2 4-16,0-2 8 16,0 3-8-16,0-5-17 15,0 1-1-15,0-1 1 0,0 0-1 16,-8-3 32-16,-2 3-13 16,-1-2 15-16,-2 1 0 15,2 0-14-15,-2-2 3 16,-1-1-12-16,-1 1-11 15,-1 0 22-15,-2-2-8 16,0 2-2-16,1 2 7 16,-4 0-19-16,1 2 18 15,1 1-17-15,-4 5 8 16,1-3 10-16,-1 3-13 16,-4 0-5-16,1 0 2 15,-5 0 3-15,0 2-1 0,-6 2-5 16,2-1 1-16,-5 4-8 15,-3 1 7-15,-3-1 0 16,-4 4 0-16,0-1 1 16,-6 0-1-16,-2-1 0 15,0 2 1-15,0-3 0 16,-2 2-1-16,2-3-1 16,-3 2 1-16,-1-1 0 15,0-1 2-15,-3 0-2 16,-4 1 0-16,-7-1 4 15,1 0-3-15,-6-2-2 16,-2 3 1-16,6-1-8 16,1 1 8-16,2-1 0 0,2 1 1 15,4 1 2 1,1-4-1-16,2 3-2 0,3 1 0 16,2-2 6-16,2 3-6 15,0-2 0-15,0 3 0 16,0-2 7-16,-2-1-7 15,-1 3 0-15,-3-2-1 16,-3 2 1-16,-2-4-7 16,-3 4 7-16,-5-3 0 15,-4-3-1-15,-4 4 2 16,-2-4 1-16,1 0-2 16,-1 0 0-16,7 2-2 15,6-3 8-15,12 3-5 16,10 1-1-16,15 1 0 15,10 1 24-15,13 2-19 0,8 0-4 16,3 0-2-16,3 0-7 16,0 0-5-16,0 0 7 15,0 0-11-15,-2 0 3 16,-20 0-40-16,2 7-32 16,-9-3-164-16</inkml:trace>
  <inkml:trace contextRef="#ctx0" brushRef="#br0" timeOffset="30463.5512">6925 11601 121 0,'0'0'87'16,"0"0"-87"-16,0 0 0 15,0 0 112-15,0 0-35 16,0 0-45-16,-44 0-24 15,42 0-7-15,0-3 32 16,-1 1 60-16,1 0-15 16,2 2 30-16,0-2 3 15,0 2-13-15,0-2-5 16,0 2 18-16,0-1-1 16,0 1-33-16,0-3-4 15,7 1-24-15,4-2-40 16,7 2 2-16,4-1-6 15,5 0-4-15,4-1 8 0,2 2-9 16,6 2 0-16,0 0 0 16,3 0 1-16,1 0 5 15,2 0-6-15,0 0 0 16,1 0-4-16,-1 0 5 16,-3 0-1-16,2 0 0 15,-1 0 6-15,-3 0-6 16,1 0 0-16,-6 0 0 15,3 0 3-15,-3 2-3 16,1-1 0-16,-1 2-7 16,0 0 7-16,0-2-1 15,3 1 2-15,2 0-1 16,7 0 0-16,1 0 0 0,6 0-2 16,2-2 2-1,2 0-8-15,-2 0 7 0,0 0 1 16,2 0-1-16,-3 0-7 15,5 0 2-15,-2 0 5 16,4 0 1-16,-2 0-5 16,3 0 4-16,-3 0-9 15,2-4-12-15,1-2 15 16,-3 2-5-16,0-2 12 16,4 2 0-16,2-3 1 15,3 2 9-15,4-2 2 16,8 2-1-16,2-1 8 0,-2 3-19 15,0-3 1 1,-5 5-1-16,-3 1 0 0,-4 0-1 16,-4 0 2-16,-3 0-2 15,1 0 1-15,-6 0 0 16,1 1 0-16,1 2 0 16,-4 0 1-16,-1-2-7 15,0 3 6-15,-1-2-1 16,0 0 1-16,1 0 0 15,2-2 11-15,-2 3-11 16,-2-3 0-16,2 0 2 16,2 3-2-16,0 1 7 15,-3 1-7-15,0-2-6 16,-1 1 3-16,0 2 3 16,-4 1-7-16,1-2 6 0,0 1-9 15,-2-2 10-15,3 2 0 16,-4-4 1-16,1 1 3 15,2 2-4-15,0-3-7 16,0 3 6-16,0-4 2 16,0 0 8-16,2 2-9 15,-2-3 0-15,1 3-1 16,-2-3-3-16,4 0 4 16,-1 1-1-16,2-1-1 15,3 0 0-15,2 2 2 16,0-2-11-16,0 0 11 15,0 0-11-15,-2 0 11 16,-2 0 0-16,-1 0 1 0,-2 0-2 16,1 0 1-16,-2 0 0 15,0 0 6-15,-1 0-6 16,-5 0-1-16,3 0-1 16,-5 0 2-16,3 0-7 15,-5 0 7-15,-2 0 0 16,-2 0-1-16,-5-2 2 15,-2 1 11-15,0 1-10 16,-5-3-1-16,-3 0 21 16,-2 2-22-16,2 0 0 15,-6-2 2-15,1 3 0 16,-5-2-2-16,-2 0 0 0,-4 0 6 16,1-1-9-16,-2 0 11 15,1-1-6 1,2 2-2-16,-3-1 1 0,1-2-1 15,1 1 0-15,-2 0 0 16,1 0 5-16,-1-2-5 16,-1 2 0-16,2 0-1 15,-1-2 2-15,2 0-4 16,1 0 3-16,-1 0 0 16,2 1-6-16,-2-2 6 15,-1 2-9-15,1-2 8 16,4 1-4-16,0-1-3 15,1 2 8-15,3-2 0 0,-1 2-6 16,1-1 6 0,1 0 0-16,-1 2 0 0,-1-2-7 15,-2-1 1-15,3 2 1 16,-1-2-14-16,-2 0 18 16,2-2-8-16,3 0-4 15,-3-4 11-15,3 2 2 16,-3-3 0-16,3-1 6 15,0 0-6-15,2-1 10 16,-1 0-9-16,1-1 13 16,0 4-14-16,-2-4 2 15,-1 1 0-15,1 0-1 16,-3 0 7-16,-1 2 8 16,-2 0-9-16,-1 0 28 15,1-2-20-15,-4 0 11 0,0-2 9 16,1-2-35-16,-2 2 19 15,0-4-6-15,-1 2-3 16,-4 0 28-16,0-1 4 16,0 4 0-16,0-1 5 15,-2 0-35-15,-8 0-6 16,-3 0 2-16,-3 1-8 16,-1-1 11-16,-6 4 0 15,-4 0-3-15,-4 0 5 16,-2 0-12-16,-3 4 12 15,1-1-12-15,-3 6 1 16,-3-2 10-16,-1 4-12 16,-5 1 0-16,-3 0-2 0,-2 2 11 15,-2 0-4 1,-2 0-5-16,4 0 0 0,-2 0 19 16,2 0-19-16,-1 2 1 15,0 3 0-15,-3-2 1 16,2 1 3-16,-2 1-5 15,0-3 0-15,1 3 3 16,2-3-3-16,1 2 0 16,1-3-1-16,2-1 2 15,-2 0 6-15,-1 0-7 16,-4 0-1-16,-1 0 1 16,-8 0-13-16,-2 0 13 15,-2 0 0-15,0 0 13 16,-3 0-11-16,1 0-2 0,3 0-4 15,3 0 4-15,3 0 1 16,4 0-1-16,2 0 0 16,2 0 6-16,2 0-6 15,0 0 0-15,-2 0 0 16,0 5-6-16,-2-3 12 16,0 2-4-16,1-2-2 15,-3 0-1-15,0-2 1 16,-2 0 5-16,-2 0-5 15,-1 0 0-15,-4 0-3 16,0 0 1-16,0 0 2 16,1 0 0-16,3-2 6 15,1 0-6-15,2-2 1 0,4 2-6 16,2-4 13-16,3 2-7 16,2 0-1-16,2-1 0 15,5 2-4-15,-1-1 4 16,3-1 0-16,3 2 0 15,-3-1 12-15,-1 0-18 16,1 2 6-16,0-2 0 16,-3 2 0-16,1 2 0 15,-1 0-7-15,-1 0 5 16,-3 0 4-16,-1 0 5 16,-2 0-7-16,2 0 0 15,-4 0-8-15,3 0 7 16,-2 0 1-16,0 0 0 0,-1 0 6 15,-2 0-1-15,4 0-5 16,-2 0 0-16,8-2-1 16,1-3 8-16,3-4-5 15,5 0-2-15,4 2-1 16,-1 0 1-16,1-2 0 16,0 1 0-16,0 0 7 15,-6-2-7-15,2-1 0 16,-3 2 0-16,-2-2 0 15,0 4-5-15,-2-1 5 16,0-1 0-16,-3 4 0 16,1-2 0-16,-2 3 8 0,0 1-8 15,3 1 1 1,3 0-1-16,1 2 0 0,2 0 0 16,2 0 0-16,1 0 8 15,1 0-6-15,0 0-2 16,-1 0 0-16,1 4 1 15,-3-1-1-15,2 1-2 16,1 1-4-16,2-1 12 16,-3-1-4-16,3 2-2 15,-2-3 0-15,2 1 5 16,-3-1-5-16,1 1 0 16,2-3 0-16,0 0 0 15,1 2 6-15,4-2-6 16,3 0-2-16,0 2 1 15,4 0 2-15,1 1-2 0,3 0 1 16,1 2-5-16,3 0-4 16,-3 2 9-16,3 2-10 15,-4 1 9-15,1 0-3 16,-1 2 4-16,-1 2 0 16,1 0 0-16,-3 0 1 15,0 0-1-15,0 0 0 16,0 0 0-16,3-2 1 15,-1 2 3-15,5-3-4 16,-3 1-3-16,3-1-3 16,1 3 6-16,-2-2 0 15,1 5 0-15,2-2-14 16,2 1 14-16,0 4 0 0,1 1-3 16,4 3-4-16,0 0 7 15,2 0-1-15,0 2 0 16,0 0-1-16,0-3 2 15,0 4 0-15,0-1 0 16,0 0 7-16,4-1-7 16,0 4-1-16,3-1 0 15,0 3 1-15,4-1 4 16,2 0-4-16,5 1-6 16,7 0-1-16,2-1 8 15,6-2-1-15,0-4 0 16,1-4 7-16,1-4-4 0,-1-2-3 15,-1-4-24 1,8-1-50-16,-10-4-163 16,-12-5-363-16</inkml:trace>
  <inkml:trace contextRef="#ctx0" brushRef="#br0" timeOffset="35291.6845">15606 10710 347 0,'0'0'0'16,"0"0"-206"-16,0 0 206 15,0 0 145-15,0 0-22 16,0 0-35-16,-23-26-10 15,21 22 37-15,-2 0 51 0,2 2-10 16,-1 0-108 0,1-1-35-16,-2 3 28 0,0-1-20 15,-2-1-6-15,2 0-7 16,-2-2 8-16,-1-1 12 16,-2 2-14-16,0-1 5 15,-4 1 25-15,1 1-24 16,-1 1-4-16,0 1 19 15,-1 0-22-15,1 0 17 16,2 0-20-16,-5 0 6 16,3 0 26-16,0 0-7 15,-3 0-9-15,3 0-1 0,-2 0-25 16,-2 0 18 0,1 0-18-16,1 0 0 0,-1 0 4 15,1 0-3-15,-1 0-1 16,3 0 1-16,0 0-1 15,-1 0 22-15,6 0-10 16,-1 1-11-16,1 1 16 16,2 1-16-16,0 1 0 15,-3-1-1-15,1 4 0 16,-2 0 6-16,1 4-6 16,-5-2 0-16,3 3 0 15,-3 2 7-15,1 1-2 16,1-1-5-16,-2-2 0 15,1 0 7-15,-1 0-7 16,1 1 0-16,-1-4-1 0,3 1 9 16,0-3 17-16,2 2-12 15,2-1-12-15,1-2 18 16,1 3-19-16,-1-2 0 16,1 6 11-16,0-2-10 15,-1 6 14-15,2-4-15 16,-3 1 0-16,2 0 10 15,0 1-10-15,1-3 3 16,0 0-2-16,0-5 8 16,1 1-3-16,-1 1-6 15,2-4 3-15,0 4 6 16,-1-3-2-16,0 1-4 16,1 2-3-16,0-1 1 0,0 2 8 15,0 0-9 1,0-1 0-16,-1 2 1 0,3-1 5 15,0 3-4-15,0-4-2 16,0 3 1-16,0 0 3 16,0 0-4-16,0 1 0 15,0-1-1-15,0-3 3 16,0 2 5-16,0-4-7 16,9 3 0-16,1 2 22 15,3 2-8-15,5 0-13 16,-1 2 8-16,6 0-8 15,1 0 9-15,0-2-10 0,5 2 0 16,6-1 10 0,-2-4-10-16,2 1 0 0,3 1 0 15,2-6 1-15,3 4 1 16,-1-3-2-16,3 2 0 16,1 0-7-16,1 2 7 15,2 0 0-15,2 0-1 16,5 0 1-16,2-2 0 15,5-3-1-15,3 2 1 16,5-5 0-16,1 0 10 16,1 0-22-16,4-2 12 15,-2 0-25-15,1-1 24 16,-3 2-31-16,4 0 8 16,-4-2 24-16,2-1 0 15,4 0-1-15,1 0-7 0,2 0 8 16,1 0 3-16,2 0-3 15,-3 0 0-15,0 0 0 16,-1 0 0-16,-1 0 6 16,-4 0-6-16,0 0-3 15,-5 0 3-15,0 0 0 16,-1 0 0-16,-4 6 0 16,1 1-11-16,-2-2 11 15,-1 2 0-15,4 0 0 16,-1-1-1-16,1 2-5 15,3 0 6-15,3-2-1 16,2 2 2-16,0-2 4 16,-1-2-5-16,4-2-10 15,-2 2 10-15,4-3 0 16,-1 2-7-16,2 0 1 0,1-3-6 16,0 0 11-16,2 1-12 15,-1-1 6-15,1 2 6 16,2 0 2-16,0 0-1 15,2 0 0-15,0 1 0 16,5-1-1-16,-1-1 1 16,3 1 0-16,2 0 0 15,3 0 0-15,-1 0-3 16,-2 2 3-16,-3-2 24 16,-3 0 9-16,-1 2-27 15,-2 0 6-15,1 0 6 16,-3 0-17-16,0 1-2 15,0 1 1-15,-4-3 0 0,0-1 8 16,5 3-6-16,-4-1-2 16,6-1 17-16,-3 1-5 15,2 3 5-15,2-2-17 16,1 0 0-16,-1-1 6 16,0 1-6-16,-1-2 0 15,1 1-1-15,-4-2-3 16,-1-2 4-16,-1 0-2 15,-4 0 2-15,-6 0 1 16,-1 0 0-16,-1 0-1 16,1 0 7-16,2-5-6 15,2 1 9-15,4 0-8 0,-1 3-2 16,1-2 6-16,1 2-6 16,-3 1 0-16,2 0 19 15,-1 0-11-15,-1 0 21 16,0 0-29-16,0 1 12 15,3 6 12-15,-3 1-23 16,3-1 6-16,-1 0-6 16,-2 0-1-16,1 0 12 15,-4-3-12-15,2-1 0 16,-2 2-1-16,0-3 10 16,-2-2-5-16,-1 1-4 15,1-1 0-15,2 0 10 16,-2 0-10-16,3 0 1 0,-4 0-1 15,2 0 1-15,-3 3 15 16,3-2-14-16,0 4-2 16,2-1 10-16,-1 1-8 15,0 2-2-15,-2-1 0 16,-1-1 8-16,-3 4-8 16,0-4 0-16,-1 2 0 15,-1-1-1-15,0-2 1 16,-3 0 0-16,4 0 0 15,1-2 6-15,2 2-1 16,4-1-5-16,0 0 0 16,1-1-3-16,-1-2 4 15,0 0-2-15,0 0-7 16,-2 0 8-16,3 0-2 16,0 0 2-16,-2 0 0 0,-3-2-3 15,-1 2 11-15,-3 0-7 16,-5 0-1-16,-1 0-7 15,-5 0 6-15,0 0 1 16,0 0-1-16,-2 0 1 16,-3 0 0-16,3 2-1 15,-3 2 1-15,-1-1 0 16,-2 2 10-16,2-1-10 16,-3-2 0-16,0 2-1 15,2-2 7-15,1 0-2 16,5 0-4-16,3 0 1 15,4 0-1-15,0-1 0 0,1 2 0 16,-3 0-2-16,-2 0 2 16,0 1 0-16,1 0-6 15,-1-1 6-15,0 2 16 16,-2-3-16-16,-5 0-1 16,-4-2 1-16,-1 0 0 15,-4 0 0-15,-2 0 0 16,1 0 0-16,-1 0-1 15,0 0 2-15,0 0-1 16,0 0 0-16,1 0-4 16,-3-2 4-16,-4 0 0 15,-7 0 1-15,-7-1 7 16,-9 3-7-16,-5 0-1 0,-8-5-9 16,-25-13-56-16,-15 0-147 15,-11-8-787-15</inkml:trace>
  <inkml:trace contextRef="#ctx0" brushRef="#br0" timeOffset="38688.6709">15432 10698 365 0,'0'0'411'15,"0"0"-337"-15,0 0-71 16,0 0-3-16,0 0 95 16,0 0-44-16,0 0-45 15,-3 0 56-15,3 0-12 16,0 0 10-16,3 0 15 15,-1 0-11-15,-2 0 0 16,3 0-5-16,3 0-15 16,3 0 5-16,7 0-26 15,6-4 1-15,9 2 12 16,7-1-29-16,7 0 22 16,4 3-13-16,9 0-4 15,4 0 16-15,5 0-22 0,4 0 2 16,-2 0-8-16,-1 0 1 15,-4 0-6-15,-6 6 5 16,-2 0-5-16,-5-1 5 16,-2 2 0-16,3-2 1 15,-4 2-1-15,6-3 0 16,2 0 3-16,4-2-3 16,2 1-1-16,3-3 1 15,-1 0 0-15,1 3 7 16,-1-1-7-16,-4 2-3 15,-1-1-4-15,-1 2 7 16,-3-3-2-16,-1 2-9 16,-1-4-8-16,3 2 18 0,-2-2-10 15,1 0 11-15,1 0-1 16,2 0 1-16,3 0-3 16,-1-2 3-16,2-2-1 15,1-1-5-15,-3 3-6 16,2-1-4-16,-2 1 15 15,3 2-10-15,-1-2 8 16,3 0 3-16,-1-1 0 16,5 3 0-16,5-3 0 15,-1-1 0-15,3 0-6 16,2 2 8-16,-2-2-2 16,2 1 3-16,0 2 11 0,-3-1-14 15,4 0 0 1,-4 0 0-16,1 0 0 0,-2-3 0 15,0 2 1-15,-3-1-1 16,1-1 0-16,-3 2 2 16,2 1-2-16,-3 0 0 15,0 0-2-15,1-2 3 16,0 2-1-16,-1 0 0 16,4-1 0-16,-3 3 5 15,2 0-5-15,1 0 0 16,1 0-3-16,2 0 2 15,0 0 0-15,-1 3-26 16,-1 1-29-16,0-3 41 16,-1-1-8-16,-3 0 15 15,0 0 7-15,1 0 2 0,-1 0 1 16,2 0-2-16,1 0 0 16,1 0 5-16,2-1-5 15,3-3 0-15,1 0 0 16,-2 0 0-16,4 0 0 15,2-2 0-15,-2 2 0 16,4-1 33-16,2 2-17 16,0 1 17-16,3 2-13 15,-1-2-19-15,2 2 16 16,1 0-17-16,-1 0 1 16,-2 0 4-16,-3 0-4 15,-3 0-1-15,-7 0 1 16,-5 4-1-16,-4-1 22 0,0 0-16 15,-4 1-5-15,2-2 15 16,-1-1-15-16,1 1 0 16,-1-2-1-16,3 3 0 15,0-1 5-15,2 2-5 16,0-1-1-16,0 4 1 16,-2 1-5-16,0 0 5 15,0 1 0-15,-2 0 0 16,-3 2 0-16,-2-4-7 15,-4 3 6-15,-2-4 0 0,-1 2-9 16,-2-2 10-16,1 0 0 16,-2-2-2-16,4 0 1 15,0 0 1-15,2-2-8 16,2 0-19-16,0-2-17 16,2 0 27-16,2 0-8 15,1 0-6-15,-1 0 30 16,0 0-28-16,-1 0 14 15,-3 0-2-15,-2 0-19 16,-4 0 28-16,2-2-2 16,0 0 9-16,-1 0-5 0,0 0 12 15,5 0-7-15,2 0 1 16,1 1 0-16,-1-2 5 16,0-1-4-16,0 2 19 15,-2-2 21-15,-4-1-4 16,0 3 11-16,-1-3-21 15,0 1-27-15,-1-2 0 16,-4 0-8-16,2-2 2 16,-3 2 6-16,-3-3 0 15,1 4 6-15,-1 1-6 16,4-1 0-16,-2 5 8 16,5-3-8-16,1 1-5 15,1 2 4-15,3 0 2 16,0 0 8-16,2 0-9 15,-3 0 0-15,4 0 9 0,-1 0-2 16,-4 0 3-16,2 2 2 16,-2 6-4-16,0-2 4 15,-1 0-9-15,-2-2-2 16,-1 0 15-16,0-3-4 16,0 2 1-16,1-3-4 15,0 0-3-15,0 0-4 16,5 0-2-16,-2 0 0 15,4 0-1-15,0 4 1 16,-3 4-12-16,1 0 6 16,-2 1 3-16,-1 0 3 15,1-1 0-15,-1 0-17 0,3-2 16 16,-3 2-5-16,3-1 6 16,0-2 0-16,1 2-5 15,-1 0 4-15,2-1-5 16,0-2-6-16,0 0-1 15,-2-4-19-15,2 0 6 16,-2 0-31-16,-1 0-18 16,-1 0 17-16,2-8 11 15,-3-3-19-15,3 0 24 16,-5 1 3-16,3-2 21 16,-3 2 8-16,-2 2 10 15,-2-1 3-15,-3 4-3 16,-1 3 0-16,-1 0 2 0,-1 2-1 15,-1 0 13-15,-1 0-5 16,1 0-8-16,1 0 24 16,1 6-5-16,1 2-3 15,-3 1-6-15,2 4-10 16,1-3 11-16,-4-1-11 16,1 0 0-16,-1-1 17 15,-2 0-8-15,1-4-1 16,-2 0-3-16,-1 0-5 15,2-2 3-15,-2-2-4 16,1 0 0-16,-1 0 0 16,1 0 0-16,-1 0-1 15,2 0-5-15,-2 0-5 0,1 0 10 16,-3 0-6 0,2 0-1-16,-1 0 7 0,0 0 2 15,-1 0-1-15,1 2 0 16,-1 3 1-16,-2-2 2 15,-2 1-3-15,-2 1 0 16,-3-5 0-16,1 5-9 16,-5-3 9-16,0-2 1 15,-2 0-1-15,2 0 30 16,0 0-24-16,0 0 2 16,0 0-8-16,5 0-20 15,2 0 2-15,-1 0-38 16,1 0-14-16,2-7-19 15,0 0 3-15,-3-3 23 16,-1 0 14-16,-4 2-114 0,-2-1 129 16,-3 2 33-16,1 3-25 15,2 1-4-15,-2-2-13 16,1 1 33-16,5 2 8 16,-1 2-9-16,2 0-25 15,5 0-8-15,14 0 8 16,-8 0-134-16,-4 0-32 0</inkml:trace>
  <inkml:trace contextRef="#ctx0" brushRef="#br0" timeOffset="38985.5493">31966 10761 314 0,'0'0'137'15,"0"0"-16"-15,0 0 42 16,0 0-27-16,0 0-44 15,0 0-25-15,0 0-20 0,8 15 16 16,-8-15-24-16,0 0-39 16,-8 0-55-16,-13-4-573 0</inkml:trace>
  <inkml:trace contextRef="#ctx0" brushRef="#br0" timeOffset="43360.6304">31430 10764 103 0,'0'0'259'0,"0"0"-200"15,0 0-40-15,0 0 81 16,0 0-17-16,0 0-13 0,2 0-66 16,4-3 6-1,-6 2-6-15,0-1 69 0,0 0-3 16,0 0 3-16,0-3-33 16,0 3 44-16,0 2-31 15,0 0-28-15,0 0 31 16,0 0-6-16,0 0-11 15,0 0-16-15,0 0-23 16,0 0 12-16,0 0-1 16,0 0 4-16,0 0 9 15,0 0-9-15,0 0 6 16,0 0-21-16,0 0 0 16,0 0 0-16,0 0 0 15,0 0 10-15,0 0 26 16,10 0 2-16,3 0-8 0,8 0-18 15,3 0-11-15,3 7 9 16,5-3-10-16,-1 2-2 16,2 2-4-16,5-2 12 15,-1 0-4-15,2 0-2 16,-4 0 0-16,1 0 0 16,-3-1 1-16,1 2-1 15,-1 1 0-15,-2-2-2 16,0 0 1-16,-4 2 1 15,-2 1 0-15,-5-2 0 16,0 3-6-16,-2 0 6 16,-2 0 1-16,1 4-1 0,-1 1 4 15,2-2-4-15,-4 1-1 16,-1 2 1-16,-3 0-2 16,0 1 2-16,-1-2 0 15,-3 4-3-15,0-3-4 16,-2 2 7-16,-2-1 0 15,0 4 0-15,-2-3 1 16,0 4 15-16,0-2-15 16,0 1 7-16,0 4 10 15,0-4-18-15,0 4 19 16,0-3-6-16,-2 1-12 16,-4-1 18-16,0-3-18 15,0 2 0-15,-5-3 26 0,-3-1-5 16,-1 0 11-1,-6-1-12-15,-3 0-10 0,-5 0 8 16,-3 0-18-16,-5 0 11 16,-5 0-8-16,-5-2-2 15,-5 0-2-15,-3-2 8 16,-3 0-8-16,-2-2 14 16,2-2-13-16,0 0 0 15,0-2 5-15,2-4-5 16,-2 0 14-16,2 0 5 15,-2-2-11-15,-2 0 12 16,3 0-21-16,-4 0 0 16,5 0 0-16,1-4 0 15,1-2 15-15,2-2-15 16,6 2 0-16,1-4 2 0,1 3-2 16,4-2 0-16,-1-1 6 15,1 3-5-15,1-2 10 16,0-1-11-16,-1 2 0 15,0 0-12-15,-1-1 9 16,0 4 3-16,-1-3 0 16,-4 1 0-16,2 2 4 15,-5-1-4-15,3 0 0 16,-4 0-2-16,1 1 9 16,0 2-15-16,0 1 7 15,3 0 1-15,1 2 6 16,5-3-6-16,2 3-5 0,4 0 5 15,3 0 0-15,2 0 12 16,3 0-12-16,1 0-7 16,2 0 6-16,1 0 2 15,5 0-2-15,-2 0 1 16,2 0 0-16,1 0 13 16,-2 0-13-16,5 0 1 15,2 0 2-15,1 0-3 16,2 0 0-16,1 0 0 15,1 0 1-15,-2 0 8 16,4 0-9-16,0 0-26 16,-1 0-103-16,1-8-153 15,2-4-633-15</inkml:trace>
  <inkml:trace contextRef="#ctx0" brushRef="#br0" timeOffset="45423.1308">29667 11768 71 0,'0'0'686'16,"0"0"-468"-16,0 0-217 16,0 0 90-16,0 0 45 15,0 0 40-15,112-108-111 16,-94 96 2-16,-3 2-8 16,-4 0 23-16,1 4-6 15,-6-1-18-15,1 5 24 0,-3-3-44 16,1 3-26-1,0 0 33-15,-5 2-24 0,2 0-11 16,-2 0-7-16,0 0 7 16,0 0-10-16,0 0 0 15,0 0-15-15,0 0 3 16,0-3-20-16,0 3-11 16,0-3-24-16,0-5-73 15,0 0 6-15,-5-2-164 0</inkml:trace>
  <inkml:trace contextRef="#ctx0" brushRef="#br0" timeOffset="47579.2277">23049 11613 1030 0,'0'0'359'0,"0"0"-263"16,0 0-83-16,0 0 46 15,0 0 75-15,0 0-32 16,0 0-75-16,0 0 27 16,2 1-1-16,-2 3-11 15,0 2-23-15,0 5-11 16,0 8 14-16,-11 11 15 16,-5 11-12-16,-6 9 15 15,0 4-24-15,-3 4-4 16,3 2 4-16,0-2-15 0,-1-6 20 15,3-4-19-15,3-6-2 16,1-3 8-16,3-7-8 16,-1-3 0-16,5-6 0 15,1-3-3-15,1-2-4 16,0-4-6-16,2 1-36 16,-1-6 24-16,2-4-28 15,-3 2-11-15,2-2-36 16,1-5-53-16,-1 0 30 15,3-9-103-15,0-8-552 0</inkml:trace>
  <inkml:trace contextRef="#ctx0" brushRef="#br0" timeOffset="48204.2132">23142 11638 310 0,'0'0'298'15,"0"0"-228"-15,0 0 28 0,0 0 2 16,0 0-31-16,0 0-24 16,0 0-33-16,23-3 33 15,-23 3 8-15,2-2 22 16,-2 2-4-16,0 0 31 16,2-3-2-16,-2 3-25 15,0-2-9-15,0 2-9 16,0 0-25-16,0 0 3 15,0 0-22-15,0 0 1 16,0 0 21-16,0 0-23 16,0 0 0-16,-4 0 23 15,-1 0-25-15,-7 0 12 16,-9 0-10-16,-10 10-11 0,-14 6 52 16,-8 3-2-16,-5 2-7 15,0 2 2-15,0-3-21 16,2-1 7-16,2 0-27 15,6-5-4-15,3-2 13 16,9-2-14-16,12-5 0 16,6-2-1-16,11-1 2 15,5-2-4-15,2 0 3 16,0 0-28-16,0 0-10 16,4 0-5-16,10 0-8 15,3-5-62-15,1-2-58 16,9-5-57-16,-4 0-162 15,-6 2-675-15</inkml:trace>
  <inkml:trace contextRef="#ctx0" brushRef="#br0" timeOffset="48536.6228">23038 11659 988 0,'0'0'368'15,"0"0"-309"-15,0 0-44 16,0 0 62-16,0 0 39 16,0 0-66-16,0 0-24 15,33-7-10-15,-17 11 50 0,2 7-5 16,2 4-39-16,3 3 25 16,2 4-7-16,2 4-15 15,0 5 16-15,2 1-17 16,2 4-2-16,-2-4 2 15,-2-2-23-15,-2-4 23 16,-6-8-23-16,-3-4-1 0,-7-5 17 16,-5-6-17-1,-4-1 0-15,0-2 0 0,0 0-14 16,-19 0-17-16,-10-16-111 16,-9-5-449-16</inkml:trace>
  <inkml:trace contextRef="#ctx0" brushRef="#br0" timeOffset="50552.2524">13082 11606 624 0,'0'0'257'0,"0"0"-184"15,0 0-46-15,0 0 87 0,0 0-27 16,0 0-52-16,9-5-11 16,-9 5-23-16,0 0 8 15,0-3-1-15,0 1 40 16,0 0 22-16,0 0 11 16,0 0-13-16,0 1-10 15,0-4-39-15,0 3 2 16,0-2-2-16,0 2-9 15,0 1 10-15,-2-2-20 16,2 0 13-16,0 3 15 16,0 0-10-16,0 0 17 15,0 0-15-15,0 0-7 16,0 0 5-16,0 6-12 0,0 13 43 16,0 11 35-1,0 10-28-15,0 10-4 0,2 9-22 16,0 7-14-16,-2 6 12 15,0 2-22-15,0 0-5 16,0 3-1-16,0-5 6 16,0-7-4-16,0-8-2 15,0-13-16-15,0-14 15 16,0-10-17-16,0-10-9 16,0-5-7-16,0-5-37 15,0-5-27-15,0-15-106 16,0-4-352-16</inkml:trace>
  <inkml:trace contextRef="#ctx0" brushRef="#br0" timeOffset="51255.3733">13170 11529 309 0,'0'0'590'0,"0"0"-512"16,0 0-78-16,0 0 2 15,0 0 25-15,0 0-5 16,0 0-16-16,2 0 33 15,-2 0 1-15,0 0-5 16,0 0 2-16,0 0-19 0,0 0 4 16,0 0-15-1,0 0-6-15,0 0 9 0,0 0-10 16,0 0 0-16,0 0-1 16,0 0 3-16,0 0 5 15,0 0 15-15,-9 11 69 16,-9 7 30-16,-11 4-11 15,-5 11 42-15,-8 2-34 16,-5 7-40-16,0 5 1 16,3-4-29-16,6 0-31 15,7-9 15-15,6-8-26 16,9-8 1-16,5-8-9 16,7-6-1-16,2-1-10 15,2-3 4-15,0 0-18 16,0 0 25-16,0 0-19 0,0 0 4 15,9-3-8-15,1-8-34 16,4-4-2-16,1-2-86 16,10-16-57-16,-5 5-39 15,-1 0-332-15</inkml:trace>
  <inkml:trace contextRef="#ctx0" brushRef="#br0" timeOffset="51567.7095">13018 11575 849 0,'0'0'305'16,"0"0"-214"-16,0 0-90 16,0 0 31-16,0 0 56 0,0 0-44 15,0 0 40-15,73 3 23 16,-48 13-2-16,2 3 5 16,2 3-37-16,6 2-17 15,5 1-6-15,5 3-37 16,1 0 22-16,2-1-7 15,-4-5 4-15,-3-2 0 16,-6-3-7-16,-6-4 8 16,-6-3-8-16,-6-2-24 15,-9-5 20-15,-2-3-20 16,-4 3 0-16,-2-3 14 16,0 0-15-16,0 0-13 15,0 0-50-15,-27-3-67 0,2-10-157 16,-6-5-1385-16</inkml:trace>
  <inkml:trace contextRef="#ctx0" brushRef="#br0" timeOffset="57141.0324">4063 9999 960 0,'0'0'107'0,"0"0"-97"15,0 0-10-15,0 0 68 16,0 0-14-16,0 0-6 16,-2-2-5-16,2 2 24 15,0 7 14-15,5 3-10 16,-3 4-4-16,-2 4-16 0,2 5 13 16,0 12 11-16,2 11-15 15,-2 14-9-15,1 17 6 16,-3 29-19-16,3 36 22 15,1 41-13-15,3 13-9 16,3 3-2-16,4-12-36 16,-1-16 16-16,3 2-9 15,-3-1-6-15,3-7 20 16,-3-5-21-16,3-11 2 16,-3-9-2-16,-2-8 4 15,-3-21-4-15,-4-26 0 16,-4-24-13-16,0-8 12 15,0 2-5-15,0-2 6 0,-2-4-1 16,-4-16 2 0,4-15-2-16,2-11-40 0,0-7-43 15,0 0-8-15,0-25-95 16,0-40-96-16,-2 7-40 16,-4-3-630-16</inkml:trace>
  <inkml:trace contextRef="#ctx0" brushRef="#br0" timeOffset="58026.5154">3960 10409 172 0,'0'0'221'15,"0"0"-202"-15,0 0-18 16,0 0 53-16,0 0 60 0,0 0 24 15,0 0-32 1,29-69 31-16,-27 68-24 16,2-1-28-16,-2 0-44 15,-2 2-40-15,2-2 19 16,-2 0 1-16,0-1-15 16,0 3 20-16,0-2-13 15,2 1-1-15,-2-3-6 16,2-1-6-16,-2-2 0 15,2-1-16-15,-2-2 9 0,0-4-5 16,2 0 12-16,1-5 0 16,-1 4 8-16,0-2 2 15,-2 3 16-15,0 1-4 16,0 1-21-16,0 3 37 16,0 1-8-16,-7 4-5 15,3 1 2-15,0 3 30 16,2 0 39-16,0 0-38 15,-2 0-30-15,4 0 9 16,0 0-37-16,0 0 1 16,0 0-1-16,0 0-9 15,-2 0 9-15,-2 1 6 0,2 5 6 16,2 0 2 0,-2 3-8-16,-1 2 19 0,1 7-6 15,0 8-3-15,2 15 41 16,0 17-10-16,0 30 7 15,0 45 11-15,0 51-18 16,0 26 16-16,0 9-16 16,0-2-1-16,11-18 1 15,3-3-27-15,3-8-13 16,4-14-7-16,-3-17 6 16,-3-23-11-16,-4-32 5 15,-6-25 0-15,-3-26 9 16,-2-18-9-16,0 1 0 15,0-4-6-15,0-4 6 16,0-12 10-16,0-6-10 0,0-6-10 16,0-2-17-1,0 0-11-15,0 0-9 0,0 0 2 16,0 0-33-16,-4 0 7 16,-10 0-123-16,-4-8-189 0</inkml:trace>
  <inkml:trace contextRef="#ctx0" brushRef="#br0" timeOffset="821031.2225">6518 13856 62 0,'0'0'137'15,"0"0"-102"-15,0 0 7 16,0 0 102-16,0 0-10 16,0 0-60-16,0 2-35 15,0-2 0-15,0 0 40 16,0 0-24-16,0 0-22 15,0 0-7-15,0 0 7 16,0 0 5-16,0 0-28 16,0-2-7-16,0 0 4 15,0 2-7-15,0 0 24 0,0 0 12 16,0-3-11-16,0 3 10 16,0 0-24-16,0-3-9 15,-2 3 6-15,2-2-6 16,-2 2 12-16,-2 0 15 15,4-2-6-15,-2 2 15 16,0 0-9-16,0-2-9 16,-5 2-3-16,1 0-16 15,0 0 8-15,-6 0-9 16,-1 0 0-16,-3 0 0 16,-2 0 0-16,-4 0 0 15,-1 0 0-15,1 2 0 16,0 2 9-16,2-1-8 0,3-3-1 15,5 0 6-15,3 3-5 16,3-3-1-16,0 0 6 16,4 0-4-16,2 0 27 15,0 0-18-15,0 0 2 16,0 0 10-16,0 0-21 16,0 0 4-16,0 0-6 15,0 0 0-15,2 0 8 16,6 0-8-16,0 0 0 15,1 0 8-15,5 0-8 16,1 0 2-16,3 0-2 16,2 0 0-16,4 0 14 15,1 0-2-15,4 0-4 0,2 0 4 16,1 0-12-16,-1 0 13 16,2 0-13-16,-2 0 0 15,0 0 4-15,1 0-4 16,-1 0 0-16,-2 0-1 15,0-3 2-15,0 3 4 16,0-3-5-16,-4 1 0 16,-1 2 1-16,1-2-1 15,-3 2-1-15,2-2 0 16,-1 0 2-16,-1-1 0 16,2 3-1-16,3-3-1 15,0 1 1-15,2 0 0 16,-2 0-1-16,2-1 1 15,-2 3-5-15,0 0 4 0,-3-5 1 16,0 3 0-16,1 0 0 16,2 0 0-16,-3 0 0 15,3-2 0-15,2 1 0 16,2-2 2-16,3 1-2 16,1-1 0-16,3 2 11 15,-1-1-10-15,4-1-1 16,-3 2 1-16,0-1-1 15,-3-1 18-15,4 4-18 16,-4-3 2-16,1 1 9 16,-1 2-10-16,1-1 27 15,-2-2-18-15,1 2-9 16,1-1 29-16,-1 2-6 0,5-1-7 16,1 0 2-1,-1 0-18-15,2 0 13 0,1 2-14 16,-1 0 1-16,3 0 3 15,-3 0-4-15,0-3 0 16,3 3 0-16,-3-2 0 16,3-1 9-16,-3 1-9 15,3 0 0-15,-3 2 1 16,3-5-1-16,-1 5-1 16,0-3 1-16,4-1 0 15,-1 2 0-15,-3-2 0 16,0 0 0-16,-1 0 0 15,-3 2 0-15,1 0-1 0,-4 2 1 16,3 0-10 0,-2 0 8-16,3 0 2 0,1 0-13 15,-3 0 12-15,4-2-3 16,-1-1 4-16,3 3 0 16,0 0 0-16,0 0 1 15,-1 0-1-15,3 0 0 16,-1 0-1-16,2 0 2 15,2-2-1-15,2 2 0 16,-1 0 6-16,2 0-8 16,-1 0 2-16,-3 0 0 15,3 0 1-15,-4 0 0 16,1 0 5-16,0 0-6 0,0 0 0 16,1 0 0-1,-2 0 0-15,4 5 0 0,-1-1-1 16,4-1 2-16,-1 1-2 15,0 0 1-15,2 1 0 16,-3-1 0-16,0-1 0 16,1 4 0-16,2-3-1 15,-3 2 2-15,2-2 0 16,1 1-1-16,0 4 0 16,0-3-1-16,2-1 1 15,0 2-2-15,2-2 2 16,-2 0 0-16,0-1 0 15,0-1 0-15,0-1 0 16,-3 3 2-16,-1-1-2 0,2-1-1 16,-2 2 1-1,-1-3-1-15,2 2-8 0,-1-2 9 16,0-2-9-16,-6 0 8 16,2 0-15-16,-8 0 15 15,1 0-1-15,-6 0-1 16,1 0 3-16,-3 0 0 15,4 0 0-15,-1 0-1 16,2 0 1-16,0 0 0 16,0 0-1-16,0 0-1 15,1 0 1-15,1 0 1 16,0 0-6-16,1 0 6 16,3 0 0-16,-1 0 1 0,3 0 0 15,2 0-1 1,1 0 9-16,0 0-9 0,3 0 0 15,-1 0 0-15,1 0 1 16,-1 0 3-16,3 0-4 16,-2 7 2-16,1-7 1 15,-1 0 7-15,-1 5 10 16,3-1-11-16,-5-1-8 16,3 2 12-16,-3-1-12 15,0-2-1-15,1 1 19 16,-4 0-6-16,-3-3 8 15,-3 0 14-15,-8 0-12 16,-5 0 11-16,-7 0-11 16,-9 0 2-16,-3 0 6 15,-8 0-22-15,0 0-3 0,-2 0-6 16,0 0-27-16,-4 0-73 16,-14-6-228-16,-5-5-1003 0</inkml:trace>
  <inkml:trace contextRef="#ctx0" brushRef="#br0" timeOffset="823214.4954">14157 13883 52 0,'0'0'169'16,"0"0"-168"-16,0 0-1 16,0 0 0-16,0 0 26 15,0 0 12-15,0 0 4 16,22 0-21-16,-22 0 7 0,0 0 37 15,0 0 60-15,0 0-25 16,0 0-54-16,0 0 6 16,0 0 3-16,0 0-9 15,0 0 12-15,0 0-25 16,0 0 5-16,0 0 5 16,0 0-13-16,0 0 1 15,0 0-18-15,0 0-6 16,0 0 3-16,0 0-8 15,-2 0-2-15,-2 0 8 16,-1 0-8-16,-1 0 11 16,-2 0-5-16,2 0-4 15,-3 0 12-15,3 0-14 0,-6 0 0 16,1 0 0-16,-1 0 1 16,0 0 14-16,-1 0-9 15,-1 0 8-15,1 0 19 16,-1 3-18-16,3-3-14 15,2 2 11-15,-2-2-11 16,2 2 7-16,0 0-8 16,2-2 1-16,5 3 33 15,0-3-12-15,2 0 1 16,0 0-8-16,0 0 14 16,0 0 23-16,2 0-29 15,14 0-14-15,4 0 19 16,8 0-18-16,11 0-1 15,3 0-3-15,7 0-5 16,4 0 6-16,5 0-7 0,2 0 0 16,3 0 0-16,2 0 1 15,0 1 6-15,1 1-7 16,1-2 1-16,2 2 5 16,3-2-6-16,5 4 2 15,8-4 10-15,4 0-11 16,3 0 6-16,-1 2-7 15,3 1 0-15,-5 0 4 16,2 1-4-16,-1 2 0 16,-3-4 0-16,2 3 0 15,-4-2 4-15,-3 1-4 16,0 1 0-16,-3-5 1 0,-4 5-1 16,1-3-1-16,-5-2 0 15,0 0 1-15,1 0 2 16,-5 0-2-16,0 0 0 15,-5 0-3-15,0 0 3 16,1 0 0-16,-1-4-1 16,0 1-6-16,1-4 5 15,-5 3 2-15,-2-2-4 16,0 4-4-16,-5-6 9 16,2 3-2-16,-4 0 1 15,3 1 0-15,-6 0-7 16,4 0 8-16,-1 2-1 15,-3-2 8-15,4 1-8 16,-4 0 7-16,1-1-7 0,0 2 0 16,0-1 7-16,4 0-7 15,-2-1 1-15,2 4 11 16,1-6-5-16,1 4 10 16,1 0-2-16,-1-1-1 15,-1 3 13-15,1 0-26 16,-4-3 0-16,-1 1 4 15,0 2-3-15,-3-2 4 16,1 0 1-16,-1 0 11 16,-1 2 9-16,4-3-14 15,-4 3-5-15,3 0-4 16,1 0-2-16,4 0 5 16,0 0-7-16,0 0 0 15,4 0 4-15,0 0-4 0,2 3-1 16,0 1 1-16,0 0 0 15,0-1-6-15,0 0 6 16,3 1 0-16,-2 2 8 16,1-4-8-16,3 3 0 15,0-2 0-15,1 3 0 16,1-3-1-16,-1 4 1 16,1-2 0-16,-3 0 2 15,3 1-2-15,-1-3 0 16,2 4-1-16,-2-5 1 15,-2 2 0-15,1-2 0 16,-3 0 1-16,-2-2-2 0,-2 3 2 16,-5-3 0-1,-6 0-1-15,-8 0 0 0,-5 0 3 16,-6 0-3-16,-3 0 0 16,-6 0 1-16,-5 0 0 15,-3 0 12-15,-5 0-13 16,-4 0-13-16,0 0-21 15,-18-7-98-15,-11-3-43 16,-9-2-611-16</inkml:trace>
  <inkml:trace contextRef="#ctx0" brushRef="#br0" timeOffset="825932.2027">20686 13906 170 0,'0'0'344'0,"0"0"-242"0,0 0-80 16,0 0-15-16,0 0 31 15,0 0-10-15,0 0 19 16,-20 0 9-16,20 0 52 15,0 0 30-15,0 0-43 16,0 0 1-16,0 0-14 16,0 0-8-16,0 0-11 15,0 0-34-15,0 0-8 16,0 0 0-16,0 0 5 16,0 0 34-16,0 0-12 15,7 0-10-15,11 0 20 16,3 0-45-16,13 0-7 15,7-2-6-15,9 2 3 0,10-6 5 16,8 4-8-16,5 1 0 16,8 1-6-16,3 0 12 15,7 0-6-15,6 0 6 16,3 0-5-16,4 0 25 16,4 0-19-16,-2 0-6 15,4 0 9-15,-3 0-10 16,-2 1 0-16,-3 1 0 15,-3 4 1-15,-4-4 2 16,1 1-3-16,-5-3 0 16,-1 3 9-16,-6-3-9 15,-2 2 0-15,-3-2 0 16,-6 0 0-16,3 0 8 0,-5 0-8 16,1 0 0-1,-3 0-1-15,-2 0 7 0,-5 0-7 16,0 0 1-16,-2 0 0 15,3 0-1-15,-1 0 1 16,3 0-1-16,0 0 0 16,0 0-9-16,1 0 9 15,-3-2-9-15,-3-1-8 16,0 0 18-16,-4 1 0 16,-2-2-1-16,1 0 1 15,-2 3 0-15,1-6 3 16,0 2-3-16,4 0-5 0,-3-1 5 15,3 0 1-15,0-2-1 16,0 1 0-16,0 2 1 16,-4 1 5-16,2-1-6 15,-6 2 0-15,2-1 1 16,-1-1-1-16,-2 5 0 16,2 0 0-16,-3-5 1 15,-2 3 10-15,-1 2-11 16,-1 0 0-16,0 0 1 15,-1 0-1-15,1 0 0 16,2 0 0-16,-2 0 0 16,3 0 2-16,-3 0-2 15,-1 0 0-15,1 2 0 0,-1 3 1 16,1-5-1 0,-2 5 0-16,5-3 1 0,1 3-4 15,2-2 3-15,2 1-7 16,2 3 6-16,-2 0-12 15,0 1-2-15,2 0-11 16,-1-2-5-16,0 2 30 16,3-1-14-16,0-2 9 15,-2 1-14-15,2-3 0 16,-4-3 20-16,2 3-1 16,-2-1 0-16,-1-2-7 15,0 2 8-15,-2 0-1 16,0 2-13-16,0-2-33 15,-2 0 17-15,0 1 11 16,2-3 4-16,-3 0 15 0,4 0-12 16,-1 0 12-1,2 0 0-15,0 0-13 0,1 0 12 16,1-3-12-16,2-5-4 16,1 2 16-16,0-2-9 15,0 0-3-15,-3-2-30 16,1 2 13-16,-1-2 30 15,-1-2 0-15,-4 2 0 16,0 1 8-16,-4-3-8 16,-1 1 10-16,-1 2-1 15,3-3-8-15,-1 5 16 16,3 0-17-16,-1 2 0 0,2 1 8 16,-4 0-8-1,1 4 0-15,-5 0 0 0,0 0 0 16,-2 0 14-16,0 0 2 15,2 0-14-15,-1 0 27 16,0 0-28-16,-1 0 10 16,-1 0 1-16,-3 4-9 15,1 0 1-15,-4 1-4 16,4 0 0-16,-2-1 0 16,0-1 8-16,1 2-7 15,-1-1-1-15,0 1 2 16,1 0-9-16,-3-1 7 15,2 2 0-15,1-1-1 16,-1 0 2-16,1 2 2 16,2-2-3-16,1-1-3 0,1 1 2 15,3 0 1-15,-1-1 0 16,-1 0 0-16,2 0-8 16,-1 0 6-16,2-2-10 15,3 2-2-15,-3-2 7 16,-2-2-37-16,3 0 21 15,-5 0 21-15,-1 0-6 16,0 0 7-16,-4 0 1 16,-2 0-5-16,-2 0 4 15,2-4 2-15,1-1-2 16,1-2 1-16,0-1-33 16,-2 0 21-16,5 0 4 15,-1 0 7-15,3 1-1 0,5 2-4 16,3-1-1-16,2 0 6 15,1 3-6-15,-3-4 5 16,4 2 4-16,-6 2 3 16,-1-1 27-16,-6 2-13 15,-3 0 10-15,-7 2-14 16,-3 0-14-16,-2 0 20 16,-2 0-20-16,1 0 0 15,-2 0 11-15,6 0-11 16,0 0 4-16,6 0-5 15,0 4-5-15,7 1-2 16,0 2 6-16,2-3-7 16,0-1 8-16,3 0-12 0,-6 1 11 15,3-2 1 1,-4 0-5-16,-1-2 5 0,-3 0 0 16,-4 2 0-16,1-2 0 15,-2 0 0-15,-2 0 14 16,2 2-12-16,-2 3-1 15,-1-5 8-15,2 0 0 16,1 3-9-16,2-1 6 16,0 0-6-16,0 0 15 15,2-2-14-15,-2 0-1 16,5 3 10-16,-1-3-10 16,1 0 0-16,2 0 8 0,-3 0-1 15,3 0 9 1,-5 5-16-16,2-1 16 0,-4-2 6 15,-4 1-22-15,-3 0 7 16,-4-3 23-16,-7 0 25 16,-2 0 5-16,-2 0-18 15,-1 0 15-15,-4 0 21 16,-2 0-21-16,0 0 0 16,0 0-29-16,0 0-27 15,0 0 4-15,-11 0-5 16,-11 0-60-16,-5-10-256 0</inkml:trace>
  <inkml:trace contextRef="#ctx0" brushRef="#br0" timeOffset="829130.5231">4707 14950 689 0,'0'0'263'16,"0"0"-263"-16,0 0-84 16,0 0 84-16,0 0 0 0,0 0 1 15,0 0 7-15,0 0-6 16,0 0 33-16,0 0 50 15,0 0-46-15,0 0-25 16,-4 0-14-16,0 7 1 16,-3 3-1-16,-2-2 0 15,0 2 1-15,-2-4 5 16,-1 2-6-16,2 1 3 16,-1-6-3-16,-3 3 0 15,3 2 19-15,-1-4-17 16,4 0 14-16,-3 0-6 15,1-4 14-15,0 3 18 16,-3-3-16-16,-6 3-8 0,1 1 5 16,-3-2-22-16,-2 3 21 15,1-4-9-15,2 5-12 16,0-1 19-16,4-5-1 16,1 0-3-16,3 3 4 15,5-3-18-15,5 0 20 16,2 0 5-16,0 0-5 15,0 0 29-15,4 0-32 16,17 0-8-16,10-3 1 16,7-6-12-16,11-1 6 15,7 3-6-15,2 0 0 16,4 1 0-16,3 4 0 16,-1-6-1-16,3 4 1 15,2-1 0-15,3 0 0 0,5-3 0 16,4-2 1-16,2 1-1 15,4 0 0-15,-1-1-1 16,3 3 1-16,0-6 0 16,-2 5 8-16,-2 2-8 15,0-2-1-15,-5 4 1 16,3 2 0-16,-3-3 1 16,0 5-1-16,3 0 2 15,-3 0-2-15,-2-3 0 16,2 1 0-16,-7-2 1 15,-1 0-1-15,-5 1-4 16,-5 2-2-16,-1 1 8 16,-3 0-2-16,2 0 0 0,0 0-5 15,0 0 5-15,3 0 0 16,-1 0 1-16,0 0-1 16,3-6 0-16,-3 2 3 15,3-3-3-15,-3 2 0 16,0 1 0-16,1 0 0 15,-5 2 0-15,2 0 5 16,-2 0-5-16,2 2 0 16,3 0-1-16,-1 0 2 15,4 0-2-15,0-5 2 16,-1 5 0-16,1 0-1 16,-1 0-1-16,-1 0 1 15,-1 0-2-15,5 0 1 0,-2 0 0 16,3 0 0-16,4 5 1 15,1-1 0-15,2-1-4 16,2 4 4-16,3-3 0 16,0-3 0-16,4 4 0 15,0-1 1-15,4 0-1 16,1 0 6-16,3 0-6 16,1-3 0-16,4-1-6 15,-5 0 5-15,-1 0-7 16,-5 0 8-16,-5 0-1 15,-4 0 1-15,0 0-10 16,3-1 8-16,-4-3 4 16,4 0-2-16,-6 0 0 0,4 0 0 15,-4-1 1 1,3 4-1-16,3-3 0 0,-3 4 5 16,0 0-4-16,-1-4 8 15,0 4-8-15,0 0 5 16,2 0 7-16,-4 0-13 15,3 0 0-15,-5 0 14 16,4 0-14-16,-6 0-1 16,-4 0 0-16,-2 0 1 15,-5 4 0-15,0-4 0 16,-5 0 0-16,3 0-1 16,0 0 2-16,-2 0-1 0,2 0 0 15,0 0 0-15,0 0 5 16,5 0-5-16,1 0-2 15,3 0 2-15,0 0 0 16,2-4-1-16,-2 1 1 16,0 2-7-16,-1-1 6 15,-1 0 1-15,-5 2-8 16,0-2 8-16,-4 2 0 16,-4 0 3-16,-1 0 9 15,0 0-12-15,1 0 9 16,-3 0-8-16,2 0-1 15,0 0 0-15,-1 0-2 16,0 0 2-16,0 0 0 16,-1 0 0-16,-1 0 5 15,4 0-5-15,0 0 6 0,0 0-4 16,4 0-2-16,2 0 22 16,3 4-6-16,1 2-14 15,0 2 9-15,5-5-11 16,-3 6 0-16,2-2 0 15,-4 0 0-15,1 2 0 16,-3-4 1-16,-2 1 6 16,0 2-1-16,-1-4-5 15,-1-2 7-15,2 5-8 16,-2-4 1-16,0 3 12 16,-3-1 6-16,0-2-12 15,-1 3 20-15,-3 2-11 16,0-4 17-16,-2 1-9 0,-3 4-17 15,1-6 19 1,-1 4-10-16,-1 1 5 0,3-3-2 16,2 0-18-16,0 2 21 15,4-2-16-15,-1 1-5 16,0 0 19-16,-2 0-19 16,1 0 0-16,-2 0 9 15,-1 0-10-15,0-1 15 16,0-5-8-16,-1 5-1 15,2-3 19-15,-2 0-19 16,3 1 1-16,1-2-6 16,-2-1 0-16,-1 0 10 0,0 0-11 15,-2 0 0 1,-3 0-5-16,-1 0 6 16,-6 0-1-16,-2-1 0 0,-1-4 1 15,-3 1 5-15,-3 1-6 16,3-2 0-16,0-1 6 15,-2 5-5-15,-1-4-1 16,-1 3 7-16,-3-2-5 16,3 4 24-16,-2-3-10 15,-2 3-10-15,4 0 5 16,0 0-11-16,-3 0 10 16,-2 0-4-16,-6 0 12 15,-4-3 22-15,-5 3-9 0,-3 0 19 16,-2 0 8-1,0 0-27-15,0 0 9 0,0 0-6 16,0 0-27-16,0 0-7 16,0 0-10-16,-13-8-60 15,-5 4-84-15,-7-8-196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4:41:36.057"/>
    </inkml:context>
    <inkml:brush xml:id="br0">
      <inkml:brushProperty name="width" value="0.05292" units="cm"/>
      <inkml:brushProperty name="height" value="0.05292" units="cm"/>
      <inkml:brushProperty name="color" value="#FF0000"/>
    </inkml:brush>
  </inkml:definitions>
  <inkml:trace contextRef="#ctx0" brushRef="#br0">28582 6111 137 0,'0'0'261'16,"0"0"-141"-16,0 0-41 15,0 0 3-15,0 0-5 16,0 0-8-16,0 0-50 16,0 0-18-16,0 0 11 15,0 0-5-15,0 0 18 16,0 0 28-16,0 0 8 16,0 0-16-16,0 0-27 15,0 0 10-15,0 0 1 0,0 0-18 16,0 0 2-1,0 0-11-15,0 0 11 0,0 0 30 16,0 0-4-16,0 0-7 16,0 0-3-16,0 0-22 15,0 0 15-15,7 2-10 16,6 5-6-16,3 3 18 16,5 0-15-16,4 0 11 15,2 2-5-15,4-3-15 16,0 0 10-16,3-1-9 15,4 0 0-15,0-1 10 16,2 0-10-16,-1-1 0 16,2-2-1-16,-5 0 0 15,-1 1 1-15,1-5-1 16,-3 3-9-16,0-1 8 16,2 0-5-16,-4-2 6 15,2 2-1-15,1 0 2 0,-1 0 2 16,2 2-3-16,1 0 0 15,-1 0-7-15,0 3 9 16,0-2-4-16,-1 1-15 16,-3-3-5-16,0 2 22 15,-4-1 1-15,0-1-1 16,-1-2 0-16,0-1 1 16,-1 3 5-16,2-3-6 15,0 1 0-15,0 2-9 16,2-3 11-16,4 1-2 0,0 1 5 15,7 0-4-15,1 0-1 16,1 0 0-16,0 3 1 16,1-4 4-16,-1 3-5 15,-5 1-1-15,0-3-1 16,-2 1 2-16,-3-1 0 16,-3 0 0-16,0-2 0 15,0 2 2-15,2-2-2 16,0 0-2-16,0 0 2 15,0 0 0-15,1 0 2 16,-1 0-2-16,-2 0 0 16,-2 0-2-16,0 0 2 15,-2 0 0-15,-2 0 0 16,2 0 0-16,-5 0 4 16,2-2-4-16,0 0 0 0,1 0 0 15,-1-1 0-15,2 1 0 16,1-1 0-16,-3 1 0 15,3 0 1-15,-6 0-1 16,2 1 0-16,-1 1-1 16,-3-2 2-16,0-1-1 15,-5 3 0-15,2-2 0 16,-3 0 1-16,1 0-1 16,-1-1 0-16,0 0-1 15,2-1 2-15,-2 0-1 16,0 0 0-16,3-4 1 15,-3 2 9-15,3-4-10 16,-1 3 0-16,1-2 1 0,-2-2-1 16,1 4 14-16,4-3 10 15,-2 1-24-15,1-3 19 16,-1 5-17-16,1-3-1 16,-3 2 22-16,3-1-14 15,-3 4 21-15,1-2-8 16,-1 0-12-16,-2-1 12 15,-2 2-13-15,0-2 6 16,0 2 5-16,-2 0-4 16,-1-2 4-16,-1 2-20 15,-1-5 0-15,0 4 11 16,2-3-8-16,-4-2 4 16,0-2-1-16,0-1-5 15,0 0 16-15,-2 1-2 16,2-3 1-16,0 0 7 0,1 0-22 15,-3-1 6-15,0-2-3 16,0 0-2-16,0 2 9 16,0 0-11-16,0 2 1 15,-5 2 16-15,-1 2-17 16,-2 0 9-16,2-2-9 16,-1 2 1-16,-1-5 3 15,-2 2-4-15,-3-5-5 16,0 0 5-16,-3-2 0 15,-2-1 6-15,-1 0-6 0,-2 0 0 16,1 2 3 0,0 0-2-16,2 4-1 0,3 0 11 15,-1 3-10-15,3 2 15 16,-3 0-16-16,3 1 0 16,-1-1 10-16,1 3-10 15,-1-1-6-15,-3 3 5 16,-1-4 2-16,-2 2 6 15,0 0-7-15,-1-1 0 16,2 3 0-16,-1-5 0 16,-1 3 0-16,4-2 0 15,-3-1 1-15,2-2 4 16,0 2-5-16,-2-1 0 16,2-1 4-16,-4-2 2 15,-1 1-6-15,-1 0 0 0,0 1 0 16,1 1 4-16,-1 1-4 15,-1 2 0-15,0 3 2 16,2-2-2-16,-2 4 0 16,-2-2-1-16,2 3-2 15,-2 3-3-15,1-2 6 16,2 2 0-16,-1-2 0 16,0 2 1-16,3-2-1 15,2 1 0-15,0 0 0 16,0 0-6-16,-3-1 7 15,-1-2-1-15,0 1 4 16,-3 1-2-16,-4-4-4 16,-1 3-1-16,-1-2 3 15,-5 2 5-15,0 0-5 16,-4 0-2-16,0-1 2 0,-3 2-2 16,3-1 2-16,-5-1 0 15,2 2 0-15,2-1 5 16,4 0-5-16,5 1-1 15,3 0 0-15,4-1 2 16,5 2 3-16,2 0-4 16,2 1 0-16,2-2-3 15,3 1 3-15,-2 2 0 16,-1-2 0-16,-2 2 0 16,-2-2 1-16,-5 2-1 15,-1-2 0-15,-6 0-2 0,-3-2 3 16,-1 1-1-16,0 0 0 15,0-1 1-15,3-1-1 16,2 5 0-16,4-3 0 16,2 1 1-16,6 0 0 15,1 0-1-15,0 2 0 16,2 0 0-16,-1 0 0 16,-3 0 0-16,1 0-6 15,2 0 6-15,-3 0 0 16,-3 0 0-16,2 0-1 15,-4 0 1-15,-2 0 1 16,2 0-1-16,-1 0-6 0,1 0 6 16,3 0 0-1,-2 0 4-15,3 0-4 0,2 0 0 16,1 0-6-16,1 0 6 16,2 0-1-16,1 6-1 15,1-3-11-15,1 4 7 16,0 1 6-16,-1 0-10 15,-1 2 9-15,1 2-4 16,-1 1 4-16,1 2 1 16,0 2-5-16,-3 0 5 15,1 1 0-15,-1 0 1 16,-2 1 0-16,3 1-1 16,-4-1 0-16,4 0 0 15,-1 1 0-15,3-1-1 16,-1 0 1-16,1 1 0 0,0-1 0 15,-1 4 0 1,2-2 0-16,-2 2 0 0,1 3 0 16,-1-3 0-16,1 4 0 15,0-1 0-15,-1 0-1 16,3-1 1-16,-1-4 0 16,4 0 0-16,1-2 7 15,3 2-8-15,0-6 1 16,-2 2-1-16,2-2 0 15,0-3 1-15,-1 2 5 16,3-2-5-16,0-1 0 16,0-2 0-16,0 3 0 0,2-5 0 15,0 3-2-15,0-1 2 16,0-2 4-16,0-1-4 16,0 2 0-16,0 0 1 15,0 0-1-15,0-2 0 16,4 2-1-16,3-1 2 15,1 2 2-15,0-1-3 16,0 0 0-16,-1 2 1 16,1-2-1-16,0 2-1 15,0-1 1-15,1 0-4 16,0 1 4-16,5-1 0 16,-4 0 0-16,4-1 8 15,1 1-8-15,2-1 0 0,0-3 0 16,3 4 1-1,5-4 2-15,2 2-3 0,0-4 0 16,1 4-1-16,4-4-7 16,-4 1-4-16,-3 0-58 15,-3-4-84-15,-9 0-140 16,-10 0-679-16</inkml:trace>
  <inkml:trace contextRef="#ctx0" brushRef="#br0" timeOffset="5536.3091">8007 7243 110 0,'0'0'208'0,"0"0"-139"0,0 0-6 15,0 0 14-15,0 0 50 16,0 0 0-16,-2-19-54 15,2 12-52-15,6 1-20 16,1-1 11-16,-1 2-11 16,-2 1 26-16,2-2 22 15,-4 4 24-15,0-3 1 16,-2 4-17-16,0 1-10 16,0 0 30-16,0 0-26 15,0 0 8-15,2 0-11 16,-2 0-25-16,5 0 5 15,1-3-18-15,8 3-9 16,7 0 24-16,11-1 0 0,8-1 7 16,5 0-31-16,6 2-1 15,5-2 13-15,0 2-13 16,-3 0 0-16,0 0 0 16,-5 0 1-16,-6 0 4 15,-3 0-5-15,-2 0 0 16,-6 0-2-16,2 0 2 15,-1 0 0-15,1 2-1 16,5 0 3-16,1 0 2 16,4-1-4-16,4 2 0 15,4-2-8-15,1 2 8 16,-2-1 0-16,4 0-9 16,-2-1-21-16,-1 1 28 0,0-2-21 15,0 0 7-15,-1 0 16 16,-2 0-7-16,0 3 7 15,-4-3-1-15,-1 2-14 16,1 1 15-16,0 0 0 16,1 1-14-16,4 1 13 15,2 0-8-15,3-1 9 16,2-1-1-16,-3 4 1 16,2-3-1-16,3-1 1 15,-2 4-6-15,0-3-7 16,2 0-12-16,-2 0 16 15,0-3-9-15,2 2 3 16,-3-1 14-16,3 0-7 16,-2 0 8-16,2-2 0 0,0 3 0 15,2-3-7-15,-2 0 5 16,-2 3-15-16,-1-3 8 16,-1 2 5-16,-1-2 4 15,-1 0-2-15,1 0 2 16,-4 0-1-16,1 0 1 15,-2 0-3-15,-1 0 0 16,0 0 3-16,2 0 0 16,3 0 0-16,-2 0 2 15,4 0-4-15,0 0 2 16,-1 0 0-16,2 0 0 16,3 0 2-16,3 0-4 15,1 0-3-15,0 0 5 0,4 0 0 16,-2 0 0-16,-1 0 0 15,-1 0-1-15,-2 0 7 16,-2 0-9-16,0 0 3 16,0 0 0-16,-3 0-6 15,3 0 7-15,2 0-1 16,1 2 8-16,1-2-6 16,3 0-4-16,0 2-1 15,0-2 3-15,-1 0 10 16,3 2-10-16,-3-2 0 15,1 0-1-15,-1 0 7 16,0 0-6-16,-2 1 0 16,-2-1 0-16,-3 3 2 0,1-1-2 15,0 0-10-15,-2-2 9 16,0 2 2-16,2 0 2 16,-2 0-3-16,2-1 0 15,0-1-2-15,-1 0 2 16,1 3-1-16,-2-3 1 15,2 0 0-15,-2 0 0 16,0 0 0-16,0 0 0 16,1 0-4-16,1 0 11 15,2 0-9-15,3 0 2 16,2 0-21-16,-3 0 21 16,3-4-10-16,0 0-9 15,-1 2 5-15,1-2-8 16,-1 1 15-16,-4 0-5 15,0 1 11-15,-4 0 1 0,0-3 0 16,-2 5-1-16,-1-3 1 16,0-1-1-16,1-1 1 15,0 3 0-15,0-4 0 16,-2 1 0-16,4 0 0 16,-4 3-1-16,2-1 1 15,1 1 0-15,0 0 1 16,3 0-1-16,5 2 0 15,1 0 11-15,4 0-11 16,-1 0 0-16,2-2 2 16,1 2-2-16,2-3 18 15,-1 3-18-15,0 0 0 0,-1 0 6 16,-1 0-6-16,0 0 0 16,1 0 0-16,-4 0 0 15,-1 0 4-15,-1 0-4 16,-1 0 0-16,1 0-1 15,-1 0-4-15,-1 0 5 16,3 0-1-16,-3-2 7 16,-2-1-6-16,2 1 0 15,2 0 0-15,-2-1 24 16,3 2-24-16,-3-1-1 16,3 2 1-16,-1-2 0 15,1-2 2-15,-1 0-2 16,-1 0 0-16,-1-2 7 0,3-1-6 15,-2 2-2-15,-1-1 1 16,0 1 0-16,-1 2 0 16,-1 1 0-16,-4 0 0 15,-3 0-1-15,-2-1 2 16,-5 3 8-16,2-1 6 16,-3 1-4-16,-3 0 18 15,2 0-21-15,3 0-1 16,-1 0 6-16,4 0-4 15,1 0 1-15,3 0-10 16,-1 0 0-16,1 0 6 16,-1 0-6-16,-1 0-1 15,1 0 1-15,-2 1 0 16,1-1 3-16,-2 3-3 16,0-3 2-16,-1 2-4 0,0 2 4 15,-2-1-2-15,-1-1 15 16,-1 3-14-16,-1-1 17 15,2 0-9-15,-4 2-9 16,-3-1 6-16,4 2-6 16,-3-2 0-16,0 2 0 15,3-1 1-15,-1-1 2 16,3 4-3-16,-3-4 0 16,3 2 3-16,-3-3-3 15,2-1-1-15,-1 3 0 16,-1-4 1-16,1 1-1 15,-1-1 1-15,0 0 0 0,-4 0-1 16,0 1 2-16,-5 0-2 16,-1-1 1-16,-1 2 0 15,-2-2 2-15,2-1-2 16,-2 2 0-16,2-1 8 16,-2 0-8-16,0 0-1 15,-2 0 1-15,2 0 0 16,2-1-3-16,3 2 3 15,1 0 0-15,3-2-1 16,0 1 1-16,2 1 0 16,-2 0 0-16,0-1 0 15,0 0 7-15,0-1-7 16,0-1-6-16,-3 0 6 0,6 0 0 16,-4 0 11-1,1 0-11-15,0 0-1 0,-2 0-5 16,0 0 6-16,-5 0 0 15,0 0-1-15,-2-3 2 16,0 1 2-16,-2-2-3 16,2 2 1-16,2 0-6 15,0 1 6-15,3-2-1 16,-3 3 0-16,2-3 1 16,1 3 4-16,-1-1-5 15,2 1 0-15,-3-2 3 16,1 2-3-16,-4-2 13 15,-2 2-4-15,-2-2-8 0,-3 2 10 16,-2-2-11 0,2 0 3-16,-2 2 16 0,-2-3-19 15,0 2 6-15,-1-3-6 16,1 2 0-16,3 0 4 16,-4-1-4-16,1-2 0 15,1 3 0-15,-4-3 0 16,-2 4 9-16,1-3-9 15,-4 1 0-15,0 3 3 16,-1-1-3-16,-3 1 7 16,-2-2 39-16,1 2 24 15,-3 0 0-15,-2 0-15 16,3 0-29-16,-3-2 8 16,0 2-24-16,0 0-10 15,0-2-7-15,-7-8-85 0,-9-1-202 16,-4-4-1031-16</inkml:trace>
  <inkml:trace contextRef="#ctx0" brushRef="#br0" timeOffset="8932.333">22724 7243 111 0,'0'0'305'0,"0"0"-209"15,0 0-94-15,0 0 32 16,0 0 85-16,0 0-49 16,0 0-25-16,53-5 9 15,-49 2 41-15,1 1 13 0,-3 0-41 16,-2 2-14 0,0 0-18-16,0 0 4 0,0 0 16 15,0 0-21-15,0 0 8 16,0 0-16-16,0 0-3 15,3 0 5-15,-1 0-18 16,2 0-9-16,5 0 7 16,7 0 8-16,6 0 11 15,6 0-7-15,9 0-20 16,3 0 20-16,4 0-20 16,3 0 0-16,5 0 0 15,-2 0 0-15,2 0 1 0,-1 0-1 16,0 0 0-1,1 0 3-15,-3 0-3 16,-3 0 0-16,4 0-1 0,-1 0 3 16,0 0 1-16,2 0-3 15,1 0 0-15,0 0 0 16,0 0 0-16,0 0-2 16,-4 4 2-16,4 1 0 15,-3 0-3-15,2 0 3 16,-2 1 0-16,-1-4 0 15,0 3 0-15,-1-1-1 16,-1-1 1-16,-1-3 0 16,-1 3-1-16,-2-1 1 0,1-2 0 15,-1 2 0 1,-1 0 1-16,-1 0-1 0,0-2 0 16,3 1 0-16,3 2 0 15,3-1 0-15,5 0 0 16,1-2-1-16,1 2 2 15,0-2 8-15,0 0-9 16,0 0-6-16,-4 2 6 16,4 0 0-16,-2-1 1 15,2 2-2-15,-2-3 5 16,2 3-4-16,-2-3 0 16,2 0 0-16,0 0 3 15,0 0-3-15,0 0-1 16,0 0-1-16,-1 0-6 15,1 0 8-15,2 0 0 16,0 0 0-16,0 0 3 16,2 0-3-16,-2 0-2 0,0 0 2 15,-2 0 0-15,-1 0 4 16,-1 1-4-16,-1-1 0 16,1 2-1-16,-3-2 1 15,2 0 0-15,1 0 0 16,2 0-2-16,0 0 2 15,-3 0 0-15,3 0 0 16,2 0 1-16,-2 0 6 16,-1 0-7-16,1 0 0 15,-3 0 1-15,-1 0-1 16,-5 0 0-16,-5 0 0 16,-2 0-7-16,-2 0 15 15,0 0-8-15,-3-2 0 0,3-2-3 16,0 0 2-16,3 2 1 15,-2-2 0-15,3 2 5 16,1 0-5-16,-1-1 0 16,-1 3-1-16,1 0 2 15,0 0 0-15,1 0-1 16,3 0-11-16,4 0 11 16,-1 0 1-16,2 0 3 15,-2 0-4-15,-1 0 0 16,4 0-1-16,-3 0 2 15,-2 3-1-15,0-1 0 16,-1 0 0-16,-1-2 1 0,-3 0-1 16,1 0 1-1,-1 0 6-15,0 0-7 0,-1 0-1 16,1 0 1-16,1 0 0 16,1 0 1-16,1 0-1 15,-3 0 0-15,2 0-1 16,-1 0 1-16,1 0-1 15,-1-4 0-15,-1 0 2 16,0 0 0-16,3 0-1 16,-3-2 0-16,3 4-1 15,2 2-5-15,-4 0 6 16,-1 0 0-16,-3 0 3 16,0 0-12-16,-3 0 9 0,-1 0-3 15,1 0 3-15,-3 0 0 16,2 2 0-16,0 1-5 15,-4-3-8-15,-2 0 13 16,0 0-8-16,-3 3 7 16,-2-1 1-16,3 0 0 15,-2 0-1-15,2 0-6 16,-2-1 7-16,-4-1 0 16,4 0 0-16,2 3-6 15,-3-3 5-15,1 0-9 16,-3 0 2-16,0 0 0 15,1 0 7-15,-4 0-8 16,6 0 9-16,0 0 0 16,2 0 0-16,-1 0 0 15,-1 0 0-15,2 0 0 0,-3 0-6 16,-2 0 6-16,-1 0-1 16,-2 0-2-16,-3 0-3 15,-3 0 3-15,1 0 3 16,-3 0 0-16,1 0 0 15,1 0-2-15,3 0 2 16,3 0 0-16,4 0-9 16,1 2-76-16,3 0-17 15,-1 2 14-15,1-1 40 16,2 0 42-16,0 1-2 16,0 0 8-16,0-3 0 15,-4 4 1-15,-7-3 13 0,-5-2 27 16,-4 1-10-16,-5-1-10 15,-1 0-20-15,-3 0 62 16,0 0 37-16,0 0-39 16,0 0-19-16,0 0-17 15,0 0 20-15,0 0 8 16,0 0-23-16,0 0-1 16,0 0-22-16,0 0-6 15,0 0-2-15,-5 0-24 16,-8 0-122-16,-5 0-260 0</inkml:trace>
  <inkml:trace contextRef="#ctx0" brushRef="#br0" timeOffset="13499.7989">1625 8179 580 0,'0'0'215'0,"0"0"-215"16,0 0-55-16,0 0 55 16,0 0 1-16,0 0 18 15,0 0-19-15,-3 0 12 16,3 0 35-16,0 0 8 16,0 0-7-16,0 0-29 15,-4 0-19-15,-3 3 7 16,-2 0-7-16,-4-1-1 15,2 2 0-15,-5 0-7 16,3 0 8-16,0-2 0 16,-1 0 1-16,3 0 22 0,1-2 1 15,6 0 23-15,0 0-20 16,0 0-17-16,4 0 6 16,-3 0-9-16,1 0-5 15,0 0 7-15,0 0-8 16,0 0 7-16,0 0 1 15,-1 0 2-15,0-2 17 16,3 2-17-16,0-2 2 16,0 2 2-16,0 0-15 15,0 0 5-15,0 0-5 16,0 0 0-16,0 0 9 16,0 0 46-16,6-2-19 15,7 2-10-15,9-2-24 16,7 0 17-16,4 1-19 15,5 1 1-15,4-3 7 0,3 1-8 16,-1 2 0-16,4-2 0 16,-4 2 1-16,1 0-1 15,-3 0 0-15,-1 0 0 16,-4 0 0-16,3 0 0 16,1 0 0-16,1 0-1 15,0 0 1-15,3 0-4 16,-1 0 4-16,3 0 0 15,2 0-2-15,-2-2 2 16,2 2-13-16,0-2-27 16,-2 2-4-16,1-1 37 15,2 1-9-15,-1-3-4 16,0 3-15-16,-4 0-8 0,-1 0 2 16,-2 0 17-16,-1 0-1 15,-1 0 24-15,-1 0-14 16,2 0 5-16,-1 0 3 15,0 0-15-15,1 0 16 16,-2 0-2-16,3 0 3 16,-1 0 4-16,1 0 1 15,1 0-2-15,-1 0 2 16,2-2-8-16,1-2 1 16,-1 1-9-16,1-2-3 15,2 1 9-15,-4 0 3 16,1 3 5-16,1-2 2 15,-3 1 0-15,1 2 0 16,-1 0 0-16,0 0 1 0,3 0 9 16,-1 0-10-16,-1 0 0 15,1 0 0-15,-2 0 1 16,1 0 9-16,-1 0-10 16,3 0 8-16,-1 0 14 15,1 0-21-15,-1 0 0 16,1 0 1-16,2 0 7 15,0 5 20-15,1 0-20 16,4-1-8-16,0 1 6 16,0 0-7-16,2-3 0 15,-2 3 4-15,1-2-3 0,0 1 27 16,1 1-12 0,0-2-13-16,-1 3 11 0,3-1-13 15,-1 4 1-15,3-3-2 16,-2 0 0-16,2 0 4 15,2-1-4-15,3-2 0 16,1-1 6-16,3 0-6 16,3 0 0-16,1 1 0 15,2 1 0-15,1 0 3 16,-1-1-3-16,3 4 0 16,0-3-1-16,2-1 2 15,-3 3 6-15,0-1-7 16,-7-2-2-16,1 4 1 15,-3-2 1-15,-4-1 0 16,-2 0 0-16,1 0-5 0,-1-1 5 16,-3-1 0-1,3-2 0-15,-4 2 12 0,2-2-12 16,-2 0 0-16,-2 0 1 16,1 0-1-16,0 0 6 15,1 0-6-15,2 0-11 16,-2 0 2-16,-4 0-19 15,0 0 2-15,-2 0 18 16,2-2 5-16,-2 0-4 16,4-1 7-16,-3 2-2 15,3-2-5-15,-1 2 7 16,3-2-1-16,0-1-1 0,4 1-4 16,0-1 5-1,2-1 1-15,1 2 0 0,3-2-2 16,-1 1 2-16,5 0-1 15,-4 1 1-15,3-2-1 16,-2 1-1-16,-2 2 2 16,0-2-1-16,-5 0 1 15,3 3 0-15,-5-4 6 16,0 1-6-16,-1 1 0 16,-1 1 12-16,-3-3 4 15,-1 3 41-15,-1-1-34 16,-2 1 9-16,3-1 18 15,1 1-18-15,0 0 9 0,1 2 8 16,2-2-43-16,2 2-5 16,2 0 2-16,2-2 4 15,1 2-1-15,1 0-6 16,-2 0 1-16,3 0 5 16,-5 0-6-16,0 0 0 15,-2 0 0-15,1 0 0 16,-6 0-1-16,1 0 1 15,-3 0 0-15,-2 0-4 16,-1 0 4-16,0 0 0 16,-1 0 0-16,-1 0 1 15,-1 0 10-15,2 0-11 16,-2 0 0-16,1 0-1 16,1 0 8-16,-3 0-7 15,4 0 0-15,-4 0 0 0,3 0 4 16,1-1-4-16,0 1 0 15,0 0 22-15,2 0-7 16,-1 0 8-16,2 0-10 16,-2 0-6-16,0 0 18 15,2 0-12-15,1 0 13 16,-3 1 3-16,-1 3-17 16,-2-2 18-16,-2 0-22 15,-5 1 5-15,0-1 22 16,-1-1-21-16,-5 1 2 15,-4-2 3-15,0 0-18 16,-2 2 15-16,-2-2-16 16,-2 0 0-16,4 0 8 0,-2 0-8 15,2 0 0 1,-2 0 0-16,-1 0 2 0,0 0 4 16,-1 0-6-16,-1 0 0 15,1 2-2-15,-4 1 2 16,2-1 0-16,1 0 0 15,-3-1 0-15,0-1 3 16,-1 0-1-16,-3 0-1 16,1 0 29-16,-5 0-9 15,2 0 11-15,-1 0-13 16,1 0-19-16,1 0 17 16,-2 0-17-16,1 0 0 0,-1 0 1 15,-1 0-1 1,-7 0 0-16,2 0 0 0,-6 0 0 15,0 0 53-15,0 0-18 16,0 0-23-16,0 0 0 16,0 0-12-16,0 0 0 15,0 0 0-15,0 0-14 16,0 0-2-16,-12 0-106 16,-9-8-250-16</inkml:trace>
  <inkml:trace contextRef="#ctx0" brushRef="#br0" timeOffset="20063.7865">17728 8223 500 0,'0'0'137'0,"0"0"-137"15,0 0 0-15,0 0 93 16,0 0 27-16,0 0-48 15,11-4-30-15,-6 2 18 0,-3 0 21 16,-2 1-13 0,0 1-17-16,0 0-25 0,0 0 7 15,0 0 2-15,0 0 0 16,0 0 7-16,0 0-27 16,0 0-4-16,0 0 3 15,0 0-13-15,-7 0 10 16,-4 0-11-16,-5 0 0 15,1 0 4-15,-3 3-4 16,-4 1 0-16,-1 1-1 16,-1-3 2-16,1 1 8 15,-1-1-9-15,4 0 0 16,0 1 6-16,7-3-6 16,1 0 0-16,5 2-1 15,5-2 2-15,2 0 1 0,0 0-2 16,0 0 0-16,0 0 9 15,14 2-9-15,8-2 0 16,9 1 0-16,5 3 6 16,4-2 1-16,7 1-7 15,2 1 0-15,3 0 6 16,0-1-6-16,4 1 0 16,0-1 0-16,2 1-2 15,0-3 2-15,2 3 0 16,5-1 0-16,-1-2-2 15,5-1-1-15,3 3 1 16,-1-3 2-16,3 0 0 16,-1 0-6-16,1 2 3 0,-5-2-6 15,2 1 8-15,-2 1 2 16,1 0 2-16,-1 1-3 16,0-1-9-16,-3 0 2 15,0-1 7-15,-2 1 0 16,-1 1 0-16,-1-2-4 15,-2 2 3-15,-2-2 1 16,-3 2-3-16,1-2 2 16,-2 4 1-16,0-3-1 15,-1 1 1-15,4 0 0 16,4-1-1-16,4-2 1 16,2 0-8-16,4 0 7 15,1 0-4-15,1 0 5 16,0 0 0-16,1 0-11 15,-3 0 10-15,0 0 1 0,-3 0-4 16,1 0-6-16,-5 0 10 16,3 0 0-16,1-2 0 15,-2 2-8-15,1-3 7 16,2 3-4-16,0-2 5 16,0 1-3-16,0-1 4 15,-2 2-1-15,0-2 0 16,0-1 1-16,0 3 1 15,0-1-2-15,-1-2 0 16,4 2-5-16,-1-3 11 16,0 1-6-16,0 0 0 15,0-1 0-15,-2-1 4 0,-2 2-4 16,-3-2 0-16,2 4 0 16,-3-2 0-16,1 3 5 15,-2-2-5-15,-2 2 0 16,0-2 0-16,-2 1 0 15,0-1-1-15,-3-3 1 16,1 3 0-16,1-2 0 16,-1 3 0-16,4-2 1 15,-2 3 1-15,3 0-2 16,2 0-1-16,2 0 1 16,-1 0-1-16,1-1 1 15,1 1 0-15,1-3 0 16,-1-1 0-16,5 2 1 0,1-2-1 15,1 1 10-15,0 1-10 16,3-3 28-16,-1 3-25 16,1 2 3-16,-1-2-3 15,1 1-3-15,0-1 0 16,-1-3-2-16,1 1 2 16,-3-2 3-16,0 0-3 15,1 2 9-15,-5-2 20 16,-3 5-4-16,-2-4 1 15,1 3-7-15,-5 0-12 16,0 0 10-16,-2 1-16 16,2 1 0-16,-2-3 8 15,1 1-9-15,-1 0 6 0,0 0-6 16,-1 0 0 0,-1 1 18-16,2-1-4 0,-1-3-3 15,1 1-4-15,-2 1 0 16,-3-4 2-16,0 1-9 15,-4-1 0-15,-3 4 11 16,1-3-11-16,-3 3 0 16,1 1-1-16,-1-3 2 15,0 3 0-15,3 2-1 16,-1 0-2-16,1 0-7 16,0 0 9-16,-2 0-1 15,-2 0 1-15,-1 2-2 16,3 5 2-16,-1-4 0 15,3 3 0-15,-1-3-7 0,4 4 7 16,-4-3-1-16,3 0-13 16,1-2-23-16,2 2 10 15,2 0-10-15,-2-2 8 16,4 0 16-16,-3 1-7 16,0-1 19-16,-2-1-1 15,1 3-2-15,-4-2-6 16,1 3 1-16,2-2-13 15,-2 3-5-15,-1-2-44 16,4 2 36-16,-3-4 10 16,4 0 9-16,0 0 15 15,3-1 1-15,-3 2-1 16,2 1 0-16,1 2 2 0,0 1 4 16,-1 0-5-16,-2 0-3 15,-2 0-4-15,-2-3 7 16,-4 3 0-16,-3-6-1 15,-3 3 2-15,2-4-2 16,-4 2 1-16,1-2 0 16,-3 0 0-16,0 0 0 15,-4 0-1-15,3 0 1 16,-1 0 0-16,0 3 1 16,0-3-1-16,0 2 1 15,3 0-2-15,-1-2 1 16,6 1 0-16,-4 1 0 15,3 3 1-15,2-1-2 0,-2-1 1 16,2 1 0-16,0 3 5 16,3-4-5-16,-1 1 0 15,1 0 0-15,1 0 0 16,-2 1 2-16,1-3-2 16,-3-1 0-16,-3-1 8 15,0 2-6-15,-4-2 10 16,-2 0 13-16,0 0-11 15,-2 0 31-15,3 0-33 16,-3 0-11-16,0 0 18 16,2 0-19-16,0 0 2 15,0-2-2-15,0 1 0 16,3 1-2-16,-1 0 2 16,0 0-1-16,1 0 1 0,1 0 0 15,1 0-1-15,0 0 1 16,2 0 0-16,2 0 5 15,-3 0-5-15,2 0 0 16,-4 0 0-16,-1 0 0 16,-3-2 6-16,-4 0-5 15,0-1-1-15,-3 3 17 16,0-1-17-16,1-2 7 16,0 3-7-16,-1-1 6 15,3 1-5-15,0 0-1 16,1 0-27-16,-1 0 26 15,0 0-27-15,2 0-11 16,-4 0-12-16,1 0 8 0,-1 0 25 16,0-3 1-1,-1 2-3-15,2-4 18 0,3 4-22 16,5-1-36-16,-1-3-16 16,0 5-24-16,0-2-55 15,0 2-31-15,-2-2 101 16,0 2 40-16,0 0-61 15,9-3 2-15,-11 0 55 16,-2 2 1-16</inkml:trace>
  <inkml:trace contextRef="#ctx0" brushRef="#br0" timeOffset="20268.2406">31654 8197 45 0,'0'0'92'0,"0"0"-92"15,0 0-127-15</inkml:trace>
  <inkml:trace contextRef="#ctx0" brushRef="#br0" timeOffset="20580.3168">32059 8203 116 0,'0'0'72'0,"0"0"-72"16,0 0-1-16,0 0 0 16,129 0 2-16,-102 0 4 15,-2 0 3-15,-1 4 17 16,1-3 22-16,-3 2 54 15,0 0 42-15,-1-2-53 16,-6-1-54-16,1 0 34 16,-3 0 59-16,-4 0-5 15,-2-1-4-15,-1-6-3 16,-1 3-7-16,-3 0-11 16,0 0-57-16,0 3-3 15,-2 1-23-15,2 0-14 0,1 0-4 16,-3 0 1-16,0-3-31 15,-11-5-25-15,-18 0-173 16,-7-6-680-16</inkml:trace>
  <inkml:trace contextRef="#ctx0" brushRef="#br0" timeOffset="24815.8841">1709 9174 85 0,'0'0'561'0,"0"0"-473"15,0 0-67-15,0 0 15 16,0 0 71-16,0 0 23 16,0-10-62-16,0 10-32 0,0 0 31 15,0 0 7-15,0 0 8 16,0 0-34-16,0 0-36 15,0 0 1-15,0 0-13 16,0 0-2-16,-13 0 1 16,-7 0-4-16,-5 0-1 15,-4 5 5-15,-4 3-21 16,-5 4 4-16,0-1-24 16,-2-3 3-16,2-1 33 15,2 0-2-15,5-3 8 16,2-2 0-16,9-2 0 15,7 0 10-15,4 0 2 16,3 0-12-16,3 0 5 16,-2 0-5-16,3 0 0 15,-2 0-6-15,-5 0 2 0,-1 0 4 16,0 0 0-16,-1 0 0 16,1 0 13-16,4 0-3 15,2 0 5-15,1 0-14 16,1 0 7-16,2 0 10 15,0 0-7-15,0 0 36 16,0 0-7-16,2 0-28 16,17 0 3-16,6 0-5 15,14 0-10-15,3 0 13 16,5 0-13-16,4 0 0 16,5 0 0-16,4 0 8 15,5 0-7-15,1 0-1 0,8 0 1 16,0 0 3-16,2 0-4 15,-1-2 0-15,1 2-1 16,0 0 2-16,-4 0 0 16,-1 0-1-16,-3 0 0 15,0 0 0-15,-1 0 0 16,-3 0-1-16,1 4 0 16,-1-2 2-16,3 1-1 15,1-3 0-15,-2 0-6 16,1 0 5-16,-2 3-7 15,1-3 8-15,-3 0-2 16,-1 0 0-16,0 0 1 16,1 0 1-16,-3 0 0 0,5 0 0 15,0 0 1-15,-1 0-1 16,1 0 0-16,-3 0 0 16,1 0-1-16,-1 0 1 15,0 0-6-15,-1 0 6 16,-1 0-10-16,0 0 10 15,-2-3 0-15,2-2 0 16,0-1 4-16,1 2-4 16,3-1-5-16,1 2 4 15,1-1 2-15,2-1 8 16,-1 2-9-16,-1-1 0 16,-1 2 4-16,-1-1-4 15,1 1 0-15,-5 2-1 16,4-5 2-16,-5 3 3 15,-3-3-4-15,2 2 0 0,-5-2-1 16,1 2 1-16,2 1 0 16,-5-2-1-16,0 0 1 15,-1 0 0-15,-2 0 0 16,-1 1 0-16,0 0-2 16,0 1 3-16,-1 0-1 15,1 0 0-15,0-3-1 16,0 5 1-16,0-3 0 15,-3 1 0-15,4 0 9 16,-2 0-9-16,3-1-1 16,0 3 1-16,2 0 0 15,1 0-1-15,-2 0 1 0,2 0 0 16,2 0 0-16,-3 0 1 16,2 0-1-16,-1 0 0 15,-1 0 0-15,-2 0 4 16,0 0-2-16,-5 0 9 15,-1 0-5-15,-1 3-5 16,1 1-1-16,-3-2 0 16,2 1 7-16,1 2-6 15,-1-3-1-15,3 2 0 16,-1-1 0-16,3 0 0 16,2 1 2-16,0-2-2 15,2 1 0-15,-2 2-1 16,3-1-11-16,-2-1-2 0,2 4-7 15,-3-3 4-15,5 2 7 16,-1-3-2-16,3 2 5 16,0-1 7-16,-3 1-6 15,0-5 6-15,1 5 0 16,0-3-16-16,-1 0 10 16,1 0 6-16,-1-2 0 15,-2 0 0-15,3 0 0 16,-3 0 0-16,0 0 0 15,1 0-2-15,-2 0 2 16,2 0 0-16,0 0 0 16,-4 0 2-16,4 0-1 15,-5-2-1-15,1-2 0 0,0 2 0 16,-2-1 1 0,3 0-1-16,-2-1 0 0,2 2 10 15,-2-1-9-15,-1 1 12 16,2 2-12-16,-4-3 5 15,3 1 7-15,-3 0-13 16,-1 0 1-16,-1-1-1 16,0 0 0-16,-3-2 16 15,1 4-4-15,-5-3-6 16,1 2 29-16,0 0-25 16,-5-1-9-16,3 2-1 15,-3 1 12-15,2-2-8 16,0 2-4-16,3 0 1 15,2 0 6-15,0 0-7 16,2 0 0-16,0 0-1 0,1 0 4 16,-2 0-3-16,-1 0 0 15,0 0 0-15,0 0 5 16,-2 0 8-16,1 2 0 16,-3-1-13-16,1 4 6 15,2-1-2-15,-2-2-4 16,1 2 1-16,-1-2 7 15,1 0-7-15,1-2-1 16,4 1 0-16,-3 2 0 16,-3-1 1-16,1 0-1 0,-3 0 0 15,1 1 0 1,-4-3 1-16,1 2-2 0,0 1 1 16,0-1-2-16,2-2 2 15,1 0 0-15,-3 0 0 16,2 0 4-16,-2 0-4 15,3 2 0-15,1-2 0 16,1 2-4-16,0 1 4 16,4-3 0-16,-2 3-10 15,1 1 1-15,2 0-1 16,-1-3 9-16,-4 4-5 16,0-1 2-16,0-2-6 15,-1 2 8-15,1-2-15 16,-1 1 4-16,3 0 10 15,0-1 1-15,0 0 2 0,0 0 0 16,2 1-6 0,0-1 6-16,0 1 0 0,0-1 0 15,3 0 0-15,-3 3-1 16,0-2 1-16,0-1 0 16,-2 2 0-16,-3 0 0 15,-1-2 0-15,-1 0 0 16,-2-2 1-16,-2 0-1 15,-4 0 0-15,0 0 0 16,-3 0-1-16,1 0 2 16,-4 0-1-16,2 0 0 15,-1 0 1-15,2 0 25 16,-2 0-3-16,2 0-13 16,-2 0 17-16,-4 0-17 15,-1 0 19-15,-3 0-4 0,-6 0-15 16,-1 0 10-16,-5 0-20 15,0 0-34-15,-13-2-78 16,-12-8-198-16</inkml:trace>
  <inkml:trace contextRef="#ctx0" brushRef="#br0" timeOffset="32179.8404">13583 9296 126 0,'0'0'86'0,"0"0"-85"15,0 0 50-15,0 0 34 16,0 0-42-16,0 0 16 16,-25-32-46-16,22 26-12 15,-2 0 0-15,3 1 29 16,-4 0 42-16,-1 1-21 16,1 1-5-16,-2 3 30 15,4 0-24-15,-1 0-7 16,1 0 0-16,0 0-16 15,2 0 14-15,-3 0-18 16,3 0-8-16,2 0-7 16,0 0-3-16,0 0 12 15,0 0 6-15,0 0 41 0,0 0 1 16,15 5-30-16,6-3 8 16,6 0 18-16,6 1-29 15,2-1-7-15,5 1-19 16,3 1-8-16,3-2 16 15,4 1-16-15,0-3 0 16,4 0 0-16,-2 0 1 16,2 0 3-16,-2 0-4 15,0 0 0-15,2 0 3 16,-3 0-3-16,-2 0 0 16,-2-5-1-16,-1 1 3 15,-1 1 2-15,-1 1-4 16,4-1 0-16,-2-1-5 0,1-1 5 15,-1 5 0-15,4-5-1 16,-1 1-10-16,0 0 2 16,0 0 9-16,-5 0 0 15,1 2-1-15,-5 0 1 16,0 0-7-16,-1 0-6 16,-4-1 4-16,1 3 9 15,-3 0 0-15,-2 0 1 16,2-3-2-16,1 3 1 15,-1 0 0-15,4-2-1 16,0 0 1-16,3 2 3 16,1 0-3-16,1 0-2 0,2 0 2 15,3 0 0-15,3 0-1 16,0 0 1-16,2 0 0 16,2 0-1-16,0 0 1 15,4 0 0-15,-2 0-1 16,-2 0 2-16,0 0-1 15,-4 0 0-15,0 4-3 16,-3-1 2-16,-1 2 1 16,2-1-7-16,0-2 7 15,2 2 0-15,-1-2 1 16,4 0-1-16,0 0 0 16,3 0 10-16,0 0-10 15,4 0-10-15,1 0 10 16,-1 1 0-16,2-3 12 15,1 5-12-15,-1-3-2 0,0 0 2 16,-2-2-7-16,-1 0 7 16,-4 0 0-16,0 0-2 15,-3 0-4-15,-3 0 6 16,0 0 0-16,0 0-8 16,-2 0 5-16,0 0 2 15,-2 0 1-15,1 0 0 16,-1 0-2-16,-1 0 2 15,1 0 0-15,0 0 6 16,-1 0-6-16,1 0 7 16,1 0-7-16,1 0-4 15,1 0 4-15,-2 0 0 16,3 0 0-16,0 0 0 0,2 0 1 16,-1 0-1-16,0 0 0 15,2 0 1-15,4 0 1 16,2 0-2-16,2 0 0 15,0 0 0-15,0 0-3 16,3 0 3-16,-3-2 0 16,2 0 1-16,-1 0-8 15,-1-1 7-15,-2 0 0 16,0 3 0-16,-3 0 0 16,-1 0 4-16,-1-2-4 15,3 2 0-15,-2-2 2 16,1 0-2-16,-1 0-1 15,-1-2 1-15,-3 2-4 0,-4-1-2 16,-4 0-11 0,-1 1-15-16,-6 0 29 0,-1-3-7 15,-3 2 10-15,-4 1-1 16,-1-2 7-16,1 1-6 16,0 1 0-16,2-3 0 15,0 3 1-15,2-3-1 16,3 2 0-16,3 1 0 15,1-1 2-15,2 2 1 16,3-1-3-16,-1 0 0 16,1 2 3-16,1 0 3 15,-4 0-12-15,-2 0 5 0,0 0-5 16,-3 0 6 0,1 0 0-16,-1 0 2 0,6 0 6 15,-1 0-7-15,3 0 5 16,1 0-6-16,0 0 0 15,1 0 10-15,2 0-10 16,0 0 0-16,0 0-1 16,2 0 2-16,4 0-2 15,1 2 1-15,-1 0 0 16,3-1-2-16,2 4 2 16,0-3 0-16,0 2-1 15,0-2 0-15,0 2 1 16,0-1 0-16,0-1 0 15,0 1 7-15,-1-1-7 16,1 0-1-16,0 0 0 0,-2 1-5 16,2-3 5-1,-2 3 1-15,-2-3-2 0,-1 2 1 16,-2-2-7-16,-1 0 8 16,-2 0 1-16,1 0 0 15,1 0 8-15,-2 0-9 16,2 0 0-16,-2 0-3 15,1 0 3-15,1 0 0 16,-2 0-7-16,0 2 0 16,0 0 6-16,1 0 1 15,1-2-2-15,-4 0-11 16,1 0-17-16,-2 0 4 16,0 0 14-16,-3 0 6 15,0 0 5-15,1 0 1 0,-1 0 0 16,0 0 1-16,0 0-1 15,3 0 0-15,-3 0 6 16,3 0-5-16,-2 0 19 16,-1 0-18-16,0-2-2 15,0 0 27-15,0 0-9 16,1 2 8-16,-3 0-9 16,0 0-17-16,-1 0 17 15,-4 0-15-15,1 0-2 16,1 0 0-16,1 0 1 15,5 0 13-15,-1 0-5 16,5 0-8-16,-1 0 25 0,-1 0-16 16,-3 0 5-16,-1 0 4 15,-7 0-13-15,-3 0 23 16,-8 2-9-16,-4-2-4 16,-9 0 12-16,-2 0-26 15,-6 0 17-15,-2 0 1 16,0 0-20-16,0 0-6 15,0 0-94-15,-7-4-300 0</inkml:trace>
  <inkml:trace contextRef="#ctx0" brushRef="#br0" timeOffset="34995.1716">24396 9247 90 0,'0'0'495'0,"0"0"-398"15,0 0-97-15,0 0 55 16,0 0 66-16,0 0-73 16,0 0-35-16,11 2 10 15,-1-2 45-15,2 3 13 0,3-3-19 16,3 0-13-1,5 0 19-15,3 0-24 0,8 0-9 16,6 0 5-16,4 0-18 16,8 2-3-16,4 2-14 15,4-1-4-15,2 2 16 16,5-1-17-16,-1 0 2 16,4 0-1-16,-3-1 1 15,-3 0 12-15,-3-1-14 16,-1 0 0-16,-2 0 7 15,0 1-7-15,-2-3 0 16,-1 0 5-16,-1 0-4 16,-1 0 8-16,-1 3-9 15,1-1-8-15,-2 0 7 16,3 3 1-16,-4-3 0 0,2-2 0 16,0 3 1-16,-1-1-1 15,2 0 0-15,3 0 0 16,0 1 0-16,2 0 0 15,2-1 0-15,0 0-1 16,-2 0 2-16,-2 0 4 16,-3-2-5-16,-2 2 0 15,-1 0 6-15,-4 0-6 16,1 1 6-16,-5-3-6 16,4 0 9-16,-5 0 2 15,5 0-11-15,-2 0 0 16,0 0 5-16,3-3-5 15,0-3 13-15,0 2-12 16,2-3 6-16,-3 4 18 16,4-1-25-16,1 2 0 0,-2 2 5 15,2 0-5-15,3 0-1 16,-3 0-5-16,0 0 6 16,1 0-2-16,-2 0 2 15,2 0 0-15,2 0 0 16,-1 0-1-16,0 0 1 15,3 0-1-15,0 0-3 16,0 0 2-16,2-3 2 16,0 3 0-16,2-5-1 15,3 3-3-15,-1-2 3 16,0 1 1-16,3-2 0 16,-1 1 0-16,-1 1 0 0,1 0 0 15,-1 1 2-15,-3 2-2 16,2 0 0-16,-2-2 1 15,0 2 0-15,1 0 8 16,-3-2-9-16,2 2 0 16,-2-2-2-16,0 0 0 15,0-2 1-15,-2 1 1 16,-5 0 0-16,-6-1-1 16,-3-1 1-16,-4 3 0 15,-4-3 0-15,-3 3 0 16,-2-3 1-16,-2 5-1 15,-1-5 0-15,0 3 0 16,3-2 1-16,0 2-1 0,1 0 0 16,1 0 0-1,0 2 0-15,2 0 0 0,3 0 0 16,0 0 0-16,-2 0 9 16,1 0-15-16,-2 0 6 15,-1 0 0-15,-1 0 0 16,2 0 0-16,-2 0 0 15,0 0 5-15,3 0-5 16,-1 0 0-16,4 0 0 16,-2 0 0-16,1 0 1 15,-1 0-1-15,-2 0 0 16,3 0 10-16,0 0-10 16,0 2 7-16,-1 0-7 15,-1-2 2-15,1 0 6 0,-1 2-8 16,-3-2-1-16,2 0 1 15,-4 0-4-15,2 2-2 16,-2-2 6-16,0 2-16 16,0-2 14-16,-2 2-2 15,-2-2 3-15,0 0-1 16,-1 0 2-16,0 0 5 16,1 0-5-16,-1 0-1 15,1 0 0-15,0 0 1 16,2 0-7-16,-1 0 7 15,0 0 0-15,4 0 1 16,-4 0-1-16,1 2 0 16,0-2 8-16,0 0-7 15,-2 3 4-15,-2-3 0 0,4 0-4 16,-2 0 11-16,-2 0-12 16,1 0 0-16,-2 0 2 15,3 0-2-15,-1 0 0 16,1 0-1-16,2 0-8 15,0-5 9-15,2-1 0 16,-3 2 0-16,3-2 1 16,0 2-1-16,2-3 1 15,0 4-1-15,2-3 0 16,2 1 3-16,-4 2-2 16,2-1 0-16,-2 2-1 15,1-1 1-15,-3 3 5 0,-3 0-6 16,-2 0 0-16,-1 0 0 15,-5 0 0-15,1 0-2 16,-3 0-4-16,2 3 6 16,0 1 3-16,0 1-3 15,-1-3 0-15,4 5 0 16,-4-2 0-16,1 0-1 16,-2-1 1-16,-3-2 0 15,-2-2 2-15,-3 0-2 16,-4 0 0-16,-2 0 12 15,-2 0 15-15,0 0 40 16,0 0-10-16,0 0-39 16,0 0-18-16,0 1-31 15,-2-1-90-15,-14 0-126 16,-4 0-532-16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4:43:49.136"/>
    </inkml:context>
    <inkml:brush xml:id="br0">
      <inkml:brushProperty name="width" value="0.05292" units="cm"/>
      <inkml:brushProperty name="height" value="0.05292" units="cm"/>
      <inkml:brushProperty name="color" value="#FF0000"/>
    </inkml:brush>
  </inkml:definitions>
  <inkml:trace contextRef="#ctx0" brushRef="#br0">1154 9872 702 0,'0'0'182'15,"0"0"-130"-15,0 0-38 16,0 0 86-16,0 0-13 15,0 0-50-15,0-18 23 0,0 18-20 16,0 0 2 0,0 0 5-16,0 0-23 0,0 0-2 15,0 0-16-15,0 0-5 16,0 0 7-16,0 0-8 16,0 0 0-16,0 0 1 15,0 0-1-15,0 0 3 16,0 0-3-16,0 0 0 15,0 0 20-15,0 0-10 16,0 0 6-16,0 0 9 16,0 0-24-16,0-3 21 15,0-2-18-15,0-4-4 16,0-3-23-16,2-3-2 16,-2-4 25-16,0 2 1 15,0-1 7-15,0 0 15 0,0-1-9 16,0-1-5-16,0 3 19 15,-2 3-27-15,0 3 23 16,2 3 10-16,-2 6 5 16,0 0 40-16,0 2-34 15,-1 0-18-15,3 0-6 16,0 0-21-16,0 12-2 16,0 13-17-16,0 19 19 15,-4 31 6-15,-6 38 16 16,0 39-6-16,-2 18 7 15,3-1-17-15,-2-14 9 16,0-26 8-16,4-8-21 16,1-21 16-16,1-20-17 0,3-18 25 15,-2-4 3 1,0 0-19-16,-2 0 13 0,2 1-23 16,0-14 1-16,-3-15 10 15,5-12-11-15,-2-8 0 16,2-6-1-16,2-4-5 15,-6 0-1-15,2-2-41 16,-11-45-71-16,-1 4-264 16,3-8-620-16</inkml:trace>
  <inkml:trace contextRef="#ctx0" brushRef="#br0" timeOffset="916.1096">1158 9846 643 0,'0'0'506'16,"0"0"-488"-16,0 0-18 15,0 0-12-15,0 0 12 16,0 0 28-16,0 0-28 16,27-86-2-16,-22 78 1 15,-1 3 1-15,-2 1 22 0,0-1-21 16,1 0 10-16,0-2 2 16,1 0-12-16,-2-3 0 15,2 0-1-15,-1 0 0 16,1 1 2-16,-2-3-1 15,-2 0-1-15,2-3 23 16,-2 1-7-16,0-3 3 16,0 2-18-16,0-2 9 15,0 0 0-15,0 3-9 16,-2 4 5-16,-4 2-6 16,-1 2-17-16,1 1 10 15,0 4-14-15,2-1-25 16,0 2 36-16,-3 0-10 15,-1 0 9-15,-2 0-10 16,1 0-31-16,1 0 11 0,-4 8 8 16,5-2-2-16,1 0 22 15,0 0 2-15,1-3 10 16,0 4 1-16,3-1-9 16,0 1 9-16,2 0 0 15,0 0 16-15,0-2 10 16,0 1-14-16,0 0 15 15,0-2-1-15,0-2-17 16,0 0 33-16,0-2 22 16,0 0 2-16,0 0 7 0,0 0-24 15,0 4-7 1,0 2-23-16,0 10-2 0,0 11 53 16,0 11-10-16,0 21 26 15,0 30 44-15,0 34-76 16,-9 39 9-16,0 10-25 15,0-14-7-15,0-16 26 16,5-29-34-16,2-20-4 16,-3-16 8-16,3-16-14 15,-4-7 28-15,-4 6-19 16,6 5-22-16,-1 0 20 16,3-6-19-16,0-12 6 15,2-5-7-15,-2-8 9 16,0-3-10-16,0-9 1 15,-1-5 0-15,3-2-4 0,-3-7 4 16,3-5-16-16,-2 0-14 16,2-3-27-16,0 0-2 15,-2 0-36-15,-7-22-49 16,1-8-110-16,-2-8-692 0</inkml:trace>
  <inkml:trace contextRef="#ctx0" brushRef="#br0" timeOffset="1682.4491">953 10115 28 0,'0'0'733'0,"0"0"-623"15,0 0-73-15,0 0-11 16,0 0 112-16,0 0-50 15,41-118-61-15,-32 99 17 0,1 1-5 16,0-1-6 0,-1 4 34-16,-3-1-34 0,1-1-8 15,-2 5 0-15,-1-4-17 16,-4 0 32-16,0 0-17 16,0 1-7-16,0-5 36 15,0-1-4-15,0 1 9 16,-2 3-29-16,-5 0 0 15,2 5 33-15,1 6-17 16,2 2-22-16,2 2 7 16,-2 2-17-16,2 0-8 15,0 0-4-15,0 0 0 0,0 0-10 16,0 0 10 0,0 2-15-16,0 16 4 0,0 15 11 15,-5 18 4-15,-3 20-4 16,-4 33 0-16,-1 33 34 15,-1 27-3-15,1 8-2 16,-1-5 12-16,6-15-18 16,-1-13 5-16,2-4 11 15,5-2-30-15,-3-9 17 16,1-21-25-16,-1-22 12 16,1-23-8-16,2-9 1 15,-2 3 7-15,-1-2-13 16,3 0 0-16,-3-14 3 15,3-14-3-15,-1-8 0 16,1-7 0-16,2-5 1 0,-2-2-7 16,2 0-10-16,0 0-25 15,-4-4 3-15,-3-16-50 16,-17-33-243-16,1 5-202 16,-2 0-418-16</inkml:trace>
  <inkml:trace contextRef="#ctx0" brushRef="#br0" timeOffset="2283.117">737 10339 1260 0,'0'0'340'16,"0"0"-228"-16,0 0-81 15,0 0-6-15,0 0 36 16,0 0-23-16,0 0-20 15,76 33 24-15,-36-4 2 16,0-3-29-16,-4-6-2 16,-10-3 0-16,-7-8-13 15,-13-3 20-15,-6-2-11 16,0-4 48-16,-6 0 45 16,-23 0-9-16,-18-16-32 15,-15-10-44-15,-14-8-9 0,-5-4 56 16,6-5 23-16,4-1-12 15,13 1-11-15,8-6-36 16,17-5 33-16,22-10-16 16,24-28-45-16,91-41-49 15,89-46-121-15,-10 26-78 16,-15 15-144-16</inkml:trace>
  <inkml:trace contextRef="#ctx0" brushRef="#br0" timeOffset="7548.711">30601 10407 101 0,'0'0'163'0,"0"0"-109"16,0 0 28-16,0 0 6 15,0 0-6-15,0 0-23 0,-13-22-31 16,11 16 18 0,0-1-1-16,-1 2-18 15,1 1 0-15,0 1 83 0,-3-2-25 16,3 1-43-16,0 0 9 15,2 2-15-15,-2 0-8 16,2 2-27-16,-2 0 17 16,2 0 0-16,0 0 1 15,0 0 30-15,0 0 4 16,0 0-18-16,0 0-3 16,0 0-23-16,0 0-8 15,0 0-1-15,-3 0 0 16,3 0 16-16,0 0-15 15,-2 0 12-15,0 0-3 16,-3 0-8-16,-4 0 12 0,-2-3-14 16,-5 2 0-16,-3-1 2 15,-4-2 4-15,-1 2-6 16,-3-3 1-16,-2 2-1 16,2-1 23-16,3-1-14 15,4 2-2-15,4 1 11 16,7 0-8-16,7 2-4 15,0 0 10-15,2 0-15 16,0 0 23-16,0 0 1 16,2 0-25-16,7 0 19 15,4 0-17-15,0 0 4 16,-1 0-6-16,-1 0 0 16,-2 0 6-16,-3 0-6 0,4 0 0 15,3 0 7 1,5 0-1-16,3 0 1 0,8 0-4 15,6 0-3-15,5 0 7 16,-1 0-6-16,4 0-1 16,-1 0 0-16,2 0 0 15,-1 0 0-15,-1 4 0 16,1-1-1-16,-3-3 0 16,-2 0 2-16,-5 0-1 15,-2 0 1-15,-2 0 5 16,-2 0-5-16,0 0-1 15,-2 0 0-15,-1-3 6 16,0-1-6-16,3 2 0 0,2-2 0 16,0 2 0-1,2-3 0-15,3 4 0 0,-3-1 0 16,0 0 1-16,-2 2 0 16,2 0-1-16,0 0 0 15,2 0 0-15,-2 0 3 16,-3 0-3-16,1 0 6 15,-5 0-1-15,1 0-4 16,-2 0-1-16,-1 0 7 16,0 0-6-16,0 0 19 15,3 0-20-15,-2 0 2 16,-2 0 8-16,2 0-10 16,-3 0 1-16,-3 0-1 15,2 0 1-15,-2 0 5 0,-3 0-6 16,1 0 0-16,-1 0 3 15,1 0-3-15,3 0 1 16,0 0-1-16,2 0 1 16,2 0-1-16,1-4 1 15,-1-2-1-15,2 0 6 16,1 1-5-16,4 0-1 16,2-2 0-16,0 2 0 15,-2-2 0-15,0-1 0 16,0 3-1-16,0-4 0 15,3 4 1-15,-3-2 0 16,2 4 0-16,-4-1 1 16,0 1-2-16,2 3 1 15,0 0 0-15,2 0 0 16,2 0 2-16,3 0-1 0,-3 0-1 16,0 0 1-16,-4 3 22 15,-6 1-12-15,-6-3 6 16,-5 1 14-16,-8 0 0 15,-2-2 21-15,-2 0 4 16,0 0-2-16,0 0 5 16,0 0-34-16,0 0-9 15,0 0-16-15,0 0-37 16,-37 0-20-16,0-12-187 16,-11-7-771-16</inkml:trace>
  <inkml:trace contextRef="#ctx0" brushRef="#br0" timeOffset="10081.9633">1449 11314 49 0,'0'0'179'0,"0"0"-160"16,0 0-13-16,0 0-5 16,0 0 150-16,0 0 44 15,0-30-3-15,0 30-39 0,0 0-55 16,0 0-49-16,0 0-12 15,0 0-22-15,0 0-4 16,0 0 22-16,0 0 15 16,0 0 36-16,0 0-29 15,0 0-26-15,0 0 4 16,0 0-7-16,0 0-5 16,0 0-7-16,0 0-12 15,0 0 22-15,0 0-22 16,0 0 4-16,0 0-2 15,6 0-4-15,5 0-3 16,5 0 3-16,3 0 0 0,6 0 12 16,6 0-12-1,3 0 0-15,2 0 9 0,6 0-9 16,0 0 0-16,1 0-1 16,1 0 2-16,1 0 0 15,-3-3-1-15,0 1 0 16,-1 2-1-16,-1-2 2 15,-5 2-2-15,2-2 1 16,-4 0 0-16,-2 1 2 16,3-2-2-16,-1 1-4 15,2 2 3-15,-1-2 2 16,-1 0-1-16,-2 2 0 16,1-2 0-16,-1 2-6 0,0 0 6 15,-2-1 0-15,2 1 1 16,-2 0 0-16,-2 0-2 15,2 0-2-15,-2 0 3 16,2 0 2-16,0 0-2 16,0 0 0-16,0 0 0 15,0 0 2-15,0 0-5 16,-2 0 3-16,2 0 0 16,-3 0-1-16,1 0 0 15,-1 0 1-15,1 0 0 16,0 0-1-16,2 0 0 15,-2 0 1-15,2 0 0 16,0 0 3-16,0 0-3 16,0 0-5-16,0 0 4 15,-1 0 2-15,7 0 4 0,-2 0-5 16,5 0 0-16,1 0 2 16,2 0-2-16,1 0 0 15,-2 0 0-15,-1 0 0 16,-4 0 1-16,-2 0-1 15,1 0 0-15,-1 0 15 16,3 0-15-16,1 0 7 16,2 0-7-16,1 0 0 15,2 0 24-15,3 0-8 16,-1 0 8-16,-1-3 4 16,1 1-16-16,-3 0 18 15,-1 0-21-15,-1 2-9 0,-1-2 17 16,1 2-17-16,-4 0 1 15,1 0 7 1,-5 0 1-16,0 0 10 0,-2 0-11 16,-2 0-7-16,2 0 20 15,-4 0-20-15,-1 0 5 16,0 0-6-16,-1 0 1 16,1 0 7-16,-1 0-8 15,-2 0 0-15,0 0 2 16,-1 0-2-16,0 2 0 15,0-2 0-15,3 0 1 16,-2 2 15-16,4-2-16 16,2 0 1-16,2 2 1 0,0-2-2 15,4 0 0-15,3 0-1 16,-1 0 2-16,2 0 6 16,-2 0-7-16,1 0 0 15,-1-4 3-15,-4 2-3 16,-6 2 0-16,-2-2 17 15,-11 2-16-15,-5 0 26 16,-2 0-2-16,-3 0 10 16,-2 0 28-16,0 0-19 15,0 0-1-15,0 0-35 16,0 0-2-16,0 0-1 16,0 0-5-16,0 0-30 15,0-1-23-15,0 1-100 16,-11-6-161-16</inkml:trace>
  <inkml:trace contextRef="#ctx0" brushRef="#br0" timeOffset="12365.0379">22160 10355 590 0,'0'0'209'16,"0"0"-150"-16,0 0-41 16,0 0 21-16,0 0 53 15,0 0-33-15,0 0-18 16,-13 0-35-16,13 0 5 15,0 0 31-15,0 0 3 16,0 0 39-16,0 0 9 0,0 0-25 16,0 0 9-16,0 0-36 15,0 0-27-15,0 0 10 16,0 0-5-16,6 0 27 16,7 0-15-16,3 0-30 15,6 0 24-15,7 0-16 16,2 0-3-16,8 0 10 15,2 0-15-15,7 5 10 16,2-2-11-16,4 1 0 16,2 1 2-16,2-3-2 15,0 1 0-15,-2 1 0 16,-3-2 8-16,-4-2-8 16,-3 2 0-16,-1-2 0 15,-3 0 4-15,1 0-4 16,-3 0 0-16,0 0-1 0,-1 0 2 15,-2 0 2-15,1 0-3 16,-5 0 0-16,3 0-4 16,0 0 4-16,-2 1 0 15,1 2 0-15,-2-1 1 16,3 0 3-16,-3-2-4 16,3 2 0-16,-5-2-2 15,0 0 3-15,-2 2-1 16,0-2 0-16,0 0 0 15,0 0 2-15,0 0-2 16,0 0 0-16,0 0 3 16,2 0-3-16,-2 0 0 15,3 0 0-15,-3 0 0 0,-2 0-5 16,4 0 5-16,0 0 0 16,2 0 1-16,3 0-1 15,-3-8 5-15,1 0-5 16,0 1 0-16,-5 0-1 15,-3 3 1-15,3 1 0 16,-5-2-1-16,3 1 7 16,0 0-4-16,0 2-2 15,0 0 0-15,2-1 3 16,0 2-3-16,0 1 0 16,4 0 17-16,1 0-16 15,3 0 19-15,1 0-20 16,5 0 0-16,1 0 6 0,3 0-6 15,-3 0-1-15,1 0 0 16,-3 1 2-16,-4 2 0 16,-5-3-1-16,-4 2 0 15,-8-2 3-15,-5 0-2 16,-7 0 7-16,-5 0 33 16,-4 0 13-16,0 0 38 15,0 0-31-15,0 0-39 16,0 0-22-16,0 0-16 15,-36 0-78-15,3-5-206 16,-12-9-1122-16</inkml:trace>
  <inkml:trace contextRef="#ctx0" brushRef="#br0" timeOffset="14930.3369">15103 10363 310 0,'0'0'142'16,"0"0"-113"-16,0 0 15 16,0 0 79-16,0 0-8 15,0 0-45-15,0 0-54 16,35 11 4-16,-31-8-6 16,-2 1-13-16,1-2 17 15,-1 0-18-15,-2-2 0 16,2 0 8-16,-2 1 20 15,0-1 32-15,0 0 1 0,0 0-19 16,0 0 6-16,0 0-38 16,0 0 0-16,0 3-3 15,0-3-1-15,-7 2 4 16,-1 0-10-16,-2 0 2 16,-1-2-1-16,1 0 0 15,-2 0-1-15,3 0 21 16,1 0-13-16,0 0 19 15,6 0-7-15,2 0 2 16,0 0 6-16,0 0-28 16,0 0 15-16,0 0-4 15,0 0-9-15,0 0 8 16,0 0-10-16,10 0 0 16,3 0 11-16,5 0-3 15,1 0 5-15,6 0 3 0,2 0-16 16,2 0 21-16,2 0-20 15,0 0-1-15,3 0 6 16,-1 0 1-16,-2 0-7 16,2 0 0-16,-4 0 0 15,3 0-6-15,-3 0 7 16,0 0-1-16,0 0 11 16,2 0-10-16,-2 0-1 15,0 0 0-15,0 0 1 16,2 0 1-16,0 0-2 15,0 0 0-15,3 0 8 16,1 2-7-16,4-2-1 16,-4 0 0-16,3 0 0 15,-2 0 4-15,2 0-4 0,0 0 0 16,2 0-1-16,-1 0 2 16,0 0 1-16,1 0-2 15,-5 0 0-15,3 0 0 16,1 0 0-16,-2 0-1 15,-1 0 1-15,-1 0 0 16,-1 0 1-16,-1 0-1 16,1 0 0-16,-2 0-1 15,1 0 1-15,0 0 0 16,5 0 0-16,-1 0 0 16,4 0 0-16,-1 0 0 0,-2 0 0 15,3 0 0-15,-2-2 0 16,1 2 0-16,3 0-1 15,-1 0 2-15,-2 0 2 16,1 0-3-16,-2 0 0 16,1 0 15-16,1 0-15 15,-1 0 6-15,0 0-6 16,3 0 0-16,-4 0-4 16,3 0 4-16,1 2 0 15,-1 0 7-15,3 0-6 16,0-2-1-16,2 2 0 15,-1-2 0-15,-1 0 2 16,1 0-2-16,0 0-1 16,0 0 0-16,-3 0 2 15,1 0 2-15,-2 0-3 0,1 0 0 16,1 0 0-16,3 0 0 16,0 0-2-16,0 0 2 15,-3 0-3-15,1 0 2 16,-5 0 1-16,-3 0 0 15,0 0-1-15,-4 0 1 16,1 0-1-16,-3 0 1 16,2 0 0-16,0-2 3 15,1 0-3-15,3 0 0 16,2 2-7-16,1-2 7 16,2 0 0-16,3 0 0 15,-3-3 0-15,1 4 4 16,-3-1-4-16,2 2 0 0,-2 0-4 15,2 0 4-15,-2-2 0 16,3 2 0-16,-1 0 0 16,-4-2 4-16,-2 2-4 15,-5-2 0-15,-2-1-1 16,-5 1 7-16,-3 2-5 16,-3-3 11-16,-1 3-6 15,1-2 30-15,-3 0-19 16,2 2 10-16,-5-2 13 15,0-1-18-15,-7 3 31 16,-1 0-1-16,-4 0-25 16,2 0 18-16,-2 0-35 0,0 0-10 15,0 0-1 1,-11 0-49-16,-9 0-93 0,-9-3-176 0</inkml:trace>
  <inkml:trace contextRef="#ctx0" brushRef="#br0" timeOffset="19182.4588">10109 11368 345 0,'0'0'89'16,"0"0"-27"-16,0 0 28 15,0 0 14-15,0 0-57 16,0 0-31-16,-38-21 0 16,38 20-16-16,-2-3 1 15,0 1 8-15,0 1-3 16,-2 0 17-16,0 0-7 15,0 1 7-15,2-1 50 0,-3 0-31 16,3-1-26-16,0 1-1 16,0 2-14-16,-2-2 25 15,-2 2-26-15,2 0 1 16,0 0 24-16,-1 0-5 16,1 0 1-16,0 0 13 15,2 0-3-15,2 0-4 16,0 0-16-16,0 0-10 15,0 0 4-15,0 0 4 16,0 0-9-16,0 0 13 16,0 0 16-16,0 0 13 15,0 0-15-15,0 0-26 16,10 0 20-16,5 0-8 0,8 0 11 16,4 0-11-16,6 0-13 15,5 0 28-15,5 0-28 16,3 0 0-16,6 0 8 15,-1 0-8-15,3-2 0 16,-3 1 0-16,2-2 7 16,-3 2-6-16,-2 1-1 15,-3-3 0-15,-3 3 5 16,-2-1-5-16,-1 1 0 16,-4 0 0-16,-2 0 1 15,1-3 9-15,-1 3-10 16,0-2 0-16,-1 1-10 15,1 1 18-15,3 0-8 0,2 0 0 16,0 0 0 0,-1 0 2-16,2 0-2 0,1 0 0 15,0 0 0-15,3 0 0 16,-1 0 0-16,-3 0-1 16,2 0 1-16,-1 0-2 15,2 0 2-15,1 0-5 16,3 0 4-16,1-3 1 15,0 2 0-15,2-2-1 16,1 2-3-16,-4-2-8 16,3 2 12-16,-2-4 0 15,0 2 0-15,-1 0 1 16,-1-1-2-16,-1 0-5 16,-1 0 6-16,-3 0 7 0,0 0-7 15,-1 3 0-15,-2-2 1 16,1 3 0-16,2-2 7 15,0 2-8-15,0 0 0 16,5 0 16-16,2 0-15 16,4 0 12-16,0 0 4 15,5 0-17-15,2-2 19 16,0 2-19-16,0 0 0 16,0 0-2-16,0 0 2 15,-2 0 0-15,0-2 0 16,-4 2 6-16,2 0-4 0,-2-2-2 15,2 2 0 1,-2-2-6-16,2 2 8 0,2 0-2 16,-2 0 0-16,-2 0 1 15,0 0 0-15,2 0 2 16,2 0 9-16,-2 0 25 16,5 0-29-16,1 0 0 15,0 0-8-15,-2 0 1 16,0 0 16-16,0 0-17 15,0 0 0-15,-2 0 0 16,-4 2 4-16,-2 0-4 16,0 0 0-16,-6 0 1 15,1 0 2-15,-1 1-2 16,-1-2-1-16,-1 3 0 16,3-2 7-16,-1 3-2 0,3-4-5 15,0 3 0 1,2-2 7-16,-3 3-7 0,4-4 0 15,-2 1 0-15,2 0 8 16,-3 1-2-16,-1-2-6 16,1 2-5-16,-5-3 5 15,-2 1 0-15,1-1 0 16,-3 0 0-16,-1 0 1 16,1 0 2-16,-2 3-3 15,2-3 0-15,2 1 1 16,-2 2-1-16,2-2 0 15,-2 1 0-15,0 1 7 0,-3-2 5 16,2 2-11-16,-4-2-1 16,2 3 23-16,1-2-21 15,-1 0 17-15,4 3-19 16,-1-3 0-16,-1 0 16 16,1-1-14-16,1 1-2 15,-6 0 15-15,0-2-9 16,1 2-1-16,-3 1 11 15,0-2-14-15,0 2 20 16,0-2-22-16,3 2 0 16,-3-3 5-16,0 1-3 15,0-1 5-15,-4 0-7 16,2 3 0-16,-2-3 16 16,0 0-9-16,0 0-6 15,2 0 13-15,-3 1-13 0,0-1 14 16,4 0-15-16,-4 0 1 15,3 0 6-15,0 0-7 16,0 0 0-16,0 0 0 16,-4 0 1-16,0 0 10 15,-8 0-10-15,-1 0-1 16,-7 0 11-16,-1 0-10 16,-3 0-1-16,-3 0 21 15,-2 0-15-15,3 0 46 16,-3 0-30-16,0 0-14 15,0 0 6-15,2 0-14 16,-2 0 0-16,0 0 0 16,0 0 1-16,0 0 6 15,2 0-7-15,-2 0 1 16,3 0-13-16,-3 0-7 0,-7-5-66 16,-18-6-153-16,-6-7-566 0</inkml:trace>
  <inkml:trace contextRef="#ctx0" brushRef="#br0" timeOffset="29911.0135">5573 12363 397 0,'0'0'140'0,"0"0"-92"16,0 0-6-16,0 0 78 15,0 0 38-15,0 0-77 0,0 0-50 16,0 0 5-16,0 0 16 15,0 0 1-15,0 0-28 16,0 0-13-16,0 0 22 16,0 0-12-16,0 0 10 15,0 0-3-15,0 0-29 16,0 0 18-16,0 0-18 16,0 0-2-16,-6 1-5 15,0 1 8-15,-5 3-2 16,-3 0 1-16,-1 2 0 15,-1-2 7-15,-1 2-7 16,1-4 1-16,1 1 8 16,3-2-9-16,1 0 0 0,5 1 7 15,4-3-6-15,-1 1 13 16,3-1-14-16,0 0 0 16,0 0 26-16,0 0 1 15,0 0 1-15,0 0 0 16,0 0-21-16,0 0 10 15,3 0-17-15,7 0 1 16,6 2 11-16,2 0-11 16,4 0-1-16,3 0 9 15,4-2-8-15,0 3 23 16,4-3-16-16,3 0-1 16,4 0 19-16,3 0-23 15,-1 0 5-15,3 0-8 0,-6 0 0 16,1-3 1-16,-2 1-1 15,-2 2 0-15,0-2-1 16,-3 2 2-16,1-2 3 16,-3 0-4-16,2 2 0 15,-2-1-1-15,3 1 1 16,-3-3 0-16,2 1-1 16,-2 0 2-16,0 0-5 15,-2 0 4-15,3 2 0 16,-3 0 1-16,-2 0-1 15,2 0-1-15,0 0 0 16,-3 0-5-16,3 0-4 16,1 0 7-16,-4 0 3 15,3 0 5-15,3-1-5 0,-1 1-1 16,0-2 1-16,2 2-3 16,-4-3 2-16,2 3 1 15,1 0 0-15,-1 0-6 16,2 0 6-16,3 0 0 15,1 0 0-15,6 0 1 16,1-2 8-16,2-2-9 16,2 1 0-16,1 0-6 15,-1-1 7-15,-4 2-1 16,-2 0 0-16,-1 1 2 16,-4 1 1-16,1 0-3 15,-3 0 0-15,2 0 0 16,-2 0 1-16,1-3-1 15,1 3 0-15,6-2 1 0,1-1 10 16,4-4-10-16,0 2 9 16,2-2 3-16,-2 2-12 15,1-2 6-15,-1 3-7 16,-4 1 0-16,1 0 1 16,-3 1-1-16,0 0-6 15,-1 0 4-15,-2 0 4 16,-1 0 6-16,-2 0-8 15,-2 0 0-15,-3 2-4 16,2-3 4-16,1 3 0 16,-1-3-1-16,3 1 2 0,-1 0 1 15,1 0-2 1,2-1 0-16,2 0-4 0,2-1 4 16,1 2 0-16,5 0-1 15,2-1 10-15,4 0-6 16,-4-3-3-16,2 2 0 15,-5 0-2-15,-5 2 2 16,-2 0 0-16,1 0 0 16,-4 0 0-16,3 0 3 15,3-3-3-15,-1 2 0 16,5-1-1-16,2-1 1 16,2 5 0-16,3-5 1 15,-3 3 1-15,0 0 18 16,-1 0-20-16,-6 2 0 15,-1 0-1-15,-4 0 2 0,3 0-1 16,1 0 0-16,4 0 1 16,2 0 9-16,-1 0-8 15,2 0-2-15,1 0 13 16,-2 0-13-16,0 0 0 16,3 0-1-16,1-2 8 15,0 1 1-15,1-2-8 16,-2 1 0-16,0 0 18 15,-2 0-18-15,-3 2 6 16,-1-3-6-16,0 3 2 16,-5-1 8-16,4 1-10 15,-2-2 0-15,-4 0 4 16,1 2 5-16,1 0 0 0,-3 0-9 16,-1 0 1-16,-3 0 17 15,-1 0-18-15,-1 0 0 16,-1 0 9-16,-3 0-8 15,3 0 19-15,-1 0-20 16,-4 0 1-16,1 0 12 16,-6 0-13-16,-1 0 0 15,-5 0-1-15,3 0 2 16,-3 0 5-16,2 0-6 16,-4 0 1-16,0 0 0 15,-4 0-1-15,-2 0 0 16,-3 0 0-16,-2 0 1 0,-2 0 3 15,0 0-4-15,2 0 0 16,-2 0 18 0,0 0-18-16,0 0 12 0,0 0-12 15,0 0 0-15,0 0 9 16,0 0-9-16,0 0 1 16,0 0 13-16,0 0-8 15,0 0 10-15,0 0-3 16,0 0-11-16,0 0 21 15,0 0-23-15,0 0-2 16,0 0 2-16,0 0 0 16,0 0 7-16,0 0-7 15,0 0-24-15,0-3-2 0,0 2-128 16,0-5-231-16</inkml:trace>
  <inkml:trace contextRef="#ctx0" brushRef="#br0" timeOffset="34810.3612">11872 12358 77 0,'0'0'352'0,"0"0"-247"0,0 0-49 16,0 0 18-16,0 0 50 15,0 0-7-15,0-14-39 16,0 14-7-16,0-2-28 16,0 2 6-16,0 0 19 15,0 0-27-15,0 0-9 16,0 0 17-16,0 0-4 16,0 0 3-16,0 0-39 15,0 0-8-15,0 0 16 16,-2 0-17-16,0 0 2 15,-3 0 4-15,-1 0-5 16,-4 0-1-16,-3 0 0 16,-1 0 6-16,-3 0-2 0,1 0-4 15,-1 0 0-15,-2 0-1 16,4 2 8-16,1 0-11 16,4 0 4-16,3 1 0 15,2-3 6-15,5 0-6 16,-2 0 0-16,2 0-6 15,0 0 6-15,0 0 3 16,0 0-3-16,0 0 0 16,0 0-6-16,0 0 6 15,0 0 0-15,0 0-2 16,0 0 9-16,5 0-11 16,6 3 4-16,6-1 0 15,8 0 21-15,2 3-21 0,2-2 6 16,4 2-6-16,3-2 0 15,2 1 10-15,2 1-9 16,4-2 6-16,3 1 5 16,5 1-12-16,1-2 15 15,3-1-15-15,-1-2 0 16,-1 2 2-16,-2 0-2 16,-2-2 0-16,-2 2 0 15,-4 2 0-15,3-2 10 16,-5 0-10-16,3-2 0 15,-3 0 1-15,-2 0-1 16,1 0-1-16,1 0-5 16,-3 0-2-16,2 0 8 15,-1 0 0-15,0 0 1 0,1 0-6 16,-4 0 6-16,3 0-1 16,-1 0 0-16,-2 0-5 15,-1 0 4-15,4 0 1 16,0 0-15-16,0 0 14 15,4 0-11-15,-1 2-1 16,-1-2 7-16,3 2 6 16,-3-2-10-16,0 0 10 15,3 3 0-15,2-3-7 16,0 0 7-16,5 0 0 16,-2 0 0-16,4 0-28 15,0 0 18-15,-1 0-6 16,-2 0 16-16,-2 0-4 0,1 0 5 15,-4 0-1 1,1 0 0-16,0 0 0 0,0 0 7 16,-3 1-7-16,3 3 0 15,0-1 1-15,0-2 0 16,-1-1-1-16,3 2 0 16,1 0 0-16,-2 0-1 15,2 1 1-15,-4 1 0 16,-1-3-1-16,-1 3 2 15,-3-2-1-15,-1 3 0 16,-2-5-6-16,-1 0 5 16,2 0 1-16,1 0 0 15,-3 0-1-15,2 0 2 16,-4-2 0-16,3-3-1 16,-2 1 0-16,1 1-2 0,4-2 2 15,-3 1-6-15,-1 2 5 16,-1 1 2-16,2-2 9 15,-2 3-9-15,2-2-1 16,-1 2 21-16,2 0-21 16,-1 0 12-16,-1 0-3 15,-1-2-8-15,-3 2 13 16,-2 0-7-16,-2-1 8 16,0-2 8-16,-2 1-16 15,0-2 5-15,0 1-12 16,-2 0 10-16,-2-1 1 15,4 0-10-15,0 1-1 0,4-2 11 16,5 3-10-16,2 0-1 16,4 2 0-16,3-1 0 15,-1 1 4-15,4 0-4 16,-4 0 0-16,1 0 0 16,-1 0 0-16,-2 0 0 15,-1 0 0-15,-3 0 0 16,-1 0-3-16,1 0 3 15,0 0 0-15,2 0 0 16,0-2 1-16,3-3 4 16,-1-1-5-16,-2 2 0 15,1 0-9-15,-2 0 9 16,1 2 0-16,1 0 0 0,1 0 0 16,-2-1 0-16,5 3 0 15,-1-3 1-15,1 1 2 16,4 0-3-16,-2 0-7 15,0 0 6-15,-3 2 2 16,-2-1 3-16,-1-1-4 16,-1-1 0-16,-3 1 2 15,2 0-2-15,-3 0-1 16,-3 0 0-16,-2 1 2 16,0-2 9-16,-2 1-10 15,2 2 0-15,-2 0 1 16,3 0 0-16,-3 0 15 15,-5 0 12-15,-2 0-9 0,-2 0 16 16,-7 0-10 0,-1 0 2-16,-8 0 1 0,1 0-27 15,-3 0 1-15,-2 0-2 16,0 0-5-16,-2 0-21 16,-16 0-153-16,-8 0-229 0</inkml:trace>
  <inkml:trace contextRef="#ctx0" brushRef="#br0" timeOffset="38793.552">18276 12372 196 0,'0'0'162'15,"0"0"-116"-15,0 0-21 16,0 0-1-16,0 0 9 16,0 0-14-16,0 0 13 15,-31 0-25-15,25-1-7 16,-1 1 16-16,0 0 6 15,0-3 14-15,1 1 16 16,-3 2-15-16,0-2 1 16,-2 2-17-16,2-1-5 0,-1 1 7 15,2-3-8 1,-1 3 1-16,1-2 5 0,0 0-5 16,2 2 19-16,1-2 1 15,1-1 15-15,-2 3 1 16,-2 0-31-16,2-3-11 15,-1 3 8-15,3 0-7 16,0 0 8-16,1 0-7 16,3 0-4-16,-3 0 1 15,3 0-9-15,0 0 0 16,0 0 0-16,0 0 9 16,0 0 23-16,0 0-12 15,0 0-4-15,0 0 13 0,3 0-14 16,10 0 38-1,8 0 7-15,6 0-24 0,6 0 5 16,9 0-27-16,7 0-5 16,6 0 8-16,9 0-17 15,4 0 10-15,3 0-10 16,6 0 0-16,0 0 11 16,2 0-11-16,0 0-1 15,4 0 1-15,-2 0 0 16,-2 0 7-16,2 0-7 15,-5-2 1-15,-3 0-3 16,-4-2 2-16,-2 3 0 16,-4-1 6-16,-1 2-5 15,-1-3 22-15,-1 3-1 0,0-2-21 16,2 2 24-16,1 0-24 16,-1 0 8-16,3 0-2 15,-3 0-7-15,0 0 14 16,-1 0-14-16,-3 0 0 15,-2 0 1-15,-4 0-1 16,0 0 0-16,-5 2-1 16,-1 3 2-16,4-4-5 15,-2 1 4-15,4 0 0 16,2-2 5-16,-3 2-5 16,0-2-7-16,2 2 6 15,-1 1 2-15,-1-3 3 16,0 3-4-16,-1-3 0 0,0 0-5 15,2 2 13 1,2-2-7-16,1 0-1 0,1 0 1 16,1 0-7-16,-1 0 6 15,0 2 0-15,-2-2 11 16,0 0-11-16,-2 2-6 16,0-2 5-16,0 0 2 15,-2 0-3-15,2 0 3 16,1 0-1-16,1 3 8 15,-1-3-8-15,1 1 1 16,2-1-1-16,-1 2 0 16,1 3-1-16,0-4 1 15,1 1 0-15,1 0-1 16,3 0 2-16,-1 0-10 16,2-2 9-16,4 3 0 0,-2-3 9 15,1 0-9-15,-1 0-10 16,-2 0 8-16,-1 0 4 15,-3 0 2-15,2 0-4 16,-2 0 1-16,-2 0-1 16,1 0 0-16,1 0 1 15,-2 0-7-15,0 0 15 16,-2 0-7-16,-1 0-2 16,-2 0 0-16,3 0-3 15,-3 0 3-15,0 0 0 16,-2 0 0-16,3 0 0 15,-4 0 3-15,2 2-3 0,-1-1 0 16,-1 1-1-16,2-2 1 16,-6 0 0-16,1 0-7 15,-5 0 14-15,0 0-7 16,-2 0 0-16,-2 0 0 16,-3 0-8-16,1 0 9 15,-3 0-1-15,2 0 0 16,0 0 0-16,3 0 6 15,0 0-6-15,0 0 0 16,1 0 0-16,-1 0 0 16,2 0 0-16,-2 0 0 15,0 0 1-15,1 0-1 16,1 0 0-16,3 0 0 0,1 0 0 16,2 0 0-16,1 0 0 15,-1 0-17-15,-1 0-9 16,1 0 26-16,-1 0-16 15,-1 0 16-15,-2 0 0 16,-2-2 6-16,0 2 1 16,0-1 10-16,2-1-17 15,3-3 14-15,1 3-14 16,1-2 0-16,-1 0 0 16,3 0 0-16,-5 0 0 15,3 0 0-15,-1 2-1 16,-1-1 1-16,-1 0 0 15,0 1 1-15,1 0-3 16,1-2 8-16,1 3-4 16,-1-4-2-16,2 3 0 0,0 0 2 15,-1 0-2-15,1 2 0 16,4 0-1-16,-2 0-3 16,4 0 4-16,-1 0 5 15,0 0-4-15,0 0 0 16,3 0 0-16,-2 0-1 15,-2 0 0-15,2 0 2 16,0 0 1-16,-4 0-3 16,-1 0 0-16,-1 0-3 15,2 0 4-15,-4 0-1 16,1 0 0-16,-1 0-3 16,-1 0 2-16,-3-3 1 15,2 0-5-15,1 3 4 0,-3-2-3 16,3 0 4-16,-2 2 0 15,-1-2 1-15,1 2-5 16,-1 0 4-16,-2 0 0 16,-3 0 0-16,1 0 0 15,0 0 0-15,-3 0 0 16,-1 0 0-16,-1 0-2 16,0 0 2-16,-2 0 0 15,-2 0 13-15,0 0-13 16,-1 0 11-16,0 0-11 15,-1 0 0-15,4 0-6 16,0 0 6-16,2 0 0 0,3 2-2 16,1 0 4-16,2 0 1 15,-2 1-3-15,-2 0 0 16,3-1 2-16,-3-2-2 16,1 2-1-16,-1-2 1 15,0 2 0-15,1 1 2 16,4-3-2-16,2 2 0 15,0-1-6-15,3 1 6 16,1-2 0-16,-1 2 0 16,-1-2 2-16,0 2 3 15,1 0-5-15,-1 1 0 16,-1-3-4-16,1 3 4 16,-3-1 0-16,2 0-1 15,-1-2 2-15,-5 2 2 16,1 1-3-16,-1-2-1 0,2 1 0 15,-2 0 2-15,1 1-2 16,2-2 1-16,-1 3 0 16,6-2-2-16,1 3 2 15,1-2 0-15,4 3-1 16,0-1 1-16,-2-4 0 16,2 3-1-16,-4 0 1 15,-1-1 0-15,-2-3 0 16,-1 0-8-16,-3 0 7 15,-1 0 2-15,-1 0-1 16,0 0 0-16,0 0 2 0,-1 0-4 16,-1 0 3-1,1-3-1-15,0 1 0 0,4-2 4 16,1 2-5-16,2-1 1 16,3 0-5-16,-1 3-5 15,3 0 10-15,-2 0-10 16,0 0 9-16,-3 0-6 15,-5 0 0-15,0 0 7 16,-6 0 0-16,-4 0 4 16,-4 0-4-16,2 0 0 15,0 0-1-15,-3 0 2 16,3 0 4-16,-3 0-5 16,0 0 0-16,1-2-5 15,-2 0 5-15,4 0 0 0,0 1 0 16,0-1 1-16,1-1-14 15,-1 3 13-15,1 0-12 16,-3 0 9-16,-1 0-4 16,-4 0 6-16,0 0 0 15,0 0-4-15,1 0 5 16,2 0 0-16,1 0 0 16,3 0 5-16,1 0-5 15,3 0-1-15,2 0 1 16,0 0-3-16,4 0 2 15,-4 3 1-15,2-1 0 16,-4-2-1-16,2 0 2 16,-4 0-1-16,1 0 0 0,-1 0-1 15,0 0-10 1,2-2 9-16,2-5 1 0,-2 2 0 16,0-3-5-16,-2 1 6 15,0 2 0-15,0 2-2 16,0-1 2-16,-4 4 0 15,2 0 0-15,-2 0 0 16,-3 0 0-16,2 0 4 16,0 0-4-16,3 0 0 15,0 0 9-15,-1-2-8 16,0 0 5-16,1-1-5 16,-3 0 1-16,1-1 5 15,-4 0-7-15,2 0 0 0,-3 0 3 16,-3 0-2-1,3 0-2-15,-3-1 1 0,1 2-7 16,-3-1 5-16,1-1 2 16,-3 5 0-16,-2-5-1 15,0 3 1-15,-2 0 0 16,-1 0 0-16,1 2 0 16,-5 0 5-16,2 0 12 15,-2 0-2-15,1 0 10 16,0 0-18-16,-3 0 13 15,0 0-7-15,0 0-11 16,0 0 33-16,0 0-25 16,0 0-3-16,0 0-7 15,0 0-38-15,-27-9-26 0,0 2-99 16,-7-5-507-16</inkml:trace>
  <inkml:trace contextRef="#ctx0" brushRef="#br0" timeOffset="48343.291">3847 13343 342 0,'0'0'196'15,"0"0"-128"-15,0 0-51 16,0 0 71-16,0 0 60 15,7-18-57-15,-7 18-44 16,0 0-31-16,0 0 44 16,0 0 6-16,0 0-4 15,0 0 1-15,0 0-30 0,0-2-4 16,0 2-19 0,0 0-9-16,0 0 15 0,0 0-16 15,0 0-1-15,-7 0 1 16,-4 0 0-16,-5 0 14 15,-2 0-13-15,-1 2 1 16,-2 2 6-16,1 0-8 16,5 2 0-16,1-4 7 15,3 3-6-15,5-5 7 16,4 0 0-16,-1 0-7 16,3 0 11-16,0 0-12 15,0 3-1-15,0-3 1 16,0 0 0-16,0 0-2 15,0 0 2-15,0 0-5 16,0 2 4-16,0 0-5 0,3 0 6 16,5 1 5-16,5 4-5 15,7-3 25-15,5 2-5 16,4-2 5-16,7-2 10 16,4-2-19-16,5 0 3 15,-1 0 1-15,5 0-20 16,0 0 14-16,2 0-14 15,3 0 1-15,-2 0 0 16,-2 0 1-16,0-2-2 16,-4-2 0-16,-1 1 0 15,-3 0-1-15,3 1 1 16,-3-2 0-16,3 1 11 16,1 1-11-16,6 1 0 0,-1 1-1 15,2-2 1 1,5 2 2-16,0-2-2 0,3-2-3 15,-1 1 1-15,-2 0 4 16,0 1-4-16,-4 2-1 16,-4 0 3-16,2 0 4 15,-1 0-4-15,0 0-1 16,3 0 0-16,-1 0 2 16,1 0 3-16,0 0-4 15,-1 0-1-15,-2 0 0 16,3 0 1-16,-4 0-1 15,2 0 1-15,-3 0 0 0,-2 0 1 16,-2 0-1 0,-3 2 0-16,1 1 0 0,1 0 0 15,3 1-1-15,4-2 1 16,0 0 0-16,5-1-7 16,0-1 7-16,-1 0-3 15,1 0-3-15,0 0 6 16,-2 0 0-16,-1 0 0 15,-4 0 1-15,0 2 0 16,-3-2-1-16,2 3 0 16,-2-1-6-16,3 0 7 15,1 2-1-15,0-3 0 16,2-1 1-16,-3 3-4 16,-2-1 3-16,-2 0 0 15,-1 0 5-15,1 1-4 0,-3 0-1 16,3 1 0-16,-1 0 0 15,3-2 4-15,4 0-4 16,3-2 0-16,0 2-1 16,1-2 2-16,-2 3-1 15,1 0 0-15,0-1 0 16,-1 2 0-16,2 1 0 16,1-5 0-16,2 5 0 15,2-3 0-15,-2-2 0 16,0 2 0-16,1-2 0 15,-4 0 4-15,3 0-4 16,-3 0-1-16,-1 0 0 16,2 0 1-16,-2 0-6 15,-1 0 6-15,2 0 0 0,3 0 5 16,0 0-5-16,1-2 0 16,-1 0 10-16,2 0-9 15,0-1 11-15,0 3-12 16,0 0 0-16,1 0 4 15,1-3-4-15,-2 1 0 16,0 0 0-16,1 0 1 16,-1-3 2-16,-4 5-3 15,2-3 0-15,-2 1 2 16,-2-2-2-16,0 1-9 16,0 0 9-16,-2 1-11 0,-2-2 11 15,-3 0-1 1,2 0-5-16,0 0 6 0,-1 0 0 15,0 0 0-15,1-1 0 16,0 4-1-16,2-3-2 16,1 2 3-16,-4 2 0 15,4-2-1-15,-3 2 0 16,-2 0 1-16,0-3 0 16,-1 3 0-16,-1 0 12 15,2-3-12-15,0 1-2 16,2 0 1-16,-2 0 1 15,2-2 5-15,-1 2-5 16,4-3 0-16,0 2-12 16,0-1 13-16,2-1-1 15,2 2 8-15,2-1-7 0,-2-1-1 16,0 1 0-16,0 3 0 16,-4-3 0-16,2-1 0 15,0 4 0-15,0-3 0 16,-4 1 0-16,4 2 6 15,-2-2-5-15,-2 2-1 16,0-2 11-16,1 3-10 16,0 0-1-16,-2 0 2 15,3 0 5-15,-2 0-3 16,2 0-4-16,-3-1 0 16,0 1 7-16,-2 0-6 15,-1-3-1-15,4 3 0 16,-3-2 7-16,-3-1-4 0,-2 1-2 15,-1-1 7-15,-4 3 13 16,-1-2-20-16,-5 2 0 16,-4-2-1-16,-2 1 1 15,-8 1 19-15,-3-2-14 16,-8 2 24-16,-3-2 29 16,-1 2-11-16,-2-2-13 15,0 2-21-15,0 0-14 16,0-5-9-16,0 3-108 15,-5-6-209-15</inkml:trace>
  <inkml:trace contextRef="#ctx0" brushRef="#br0" timeOffset="50658.3285">12951 13399 192 0,'0'0'179'0,"0"0"-157"16,0 0-11-16,0 0-11 0,0 0 56 16,0 0 6-16,0 0-43 15,-64-16-19-15,54 14 7 16,1 2 24-16,1-2 45 16,0 0-5-16,2 2-57 15,-1-2-8-15,1 2-6 16,-4 0 7-16,4 0-5 15,-1-3-2-15,1 3 0 16,4-1 78-16,0-1 26 16,2 2-33-16,0 0-28 15,0-2-11-15,0 2 14 16,2-2-21-16,11-3-12 16,3 3 5-16,5-3-3 0,6 1-5 15,2 1 2-15,7 0-12 16,0-1 19-16,4 2-18 15,2 2 1-15,1-3 12 16,3 3-5-16,4 0 3 16,1 0 2-16,2 0-2 15,1 0 12-15,4 0-6 16,2 0-17-16,2 0 27 16,3 0-12-16,4 0 6 15,3 0-10-15,-1 0-10 16,3 0 16-16,-3 0-2 15,-2 0-15-15,-3 0 10 0,2 0-11 16,-1 0 10-16,1 0-10 16,3 3 1-1,1-1 8-15,-3-2-9 0,2 2-1 16,-1-2 1-16,-3 0 0 16,-1 0 1-16,-1 0 0 15,-1 0 0-15,1 0 16 16,3 0-4-16,-2 0-12 15,1 0-1-15,0 0 5 16,-1 0-5-16,-2 0 1 16,-2 0 2-16,-2 0-5 15,0 0 2-15,1 0 0 16,-4 0-1-16,1-2 1 16,2 0 0-16,-2-1 0 15,0 2 9-15,2-3-11 0,-2 1 2 16,3 2 0-16,-1-3 0 15,0 2 1-15,0-1 3 16,0 1-4-16,-2 0 0 16,3 2 9-16,-1 0-8 15,0 0-1-15,-2 0 0 16,0 0 1-16,0 0-2 16,-3 0 1-16,-1 0 0 15,2 0 3-15,-3 0-3 16,3 0-2-16,1 0-5 15,-1 0 6-15,4 0 0 16,1 0 1-16,1 0 0 16,0 0-1-16,1 0 1 0,-3 0 0 15,-2 0-1-15,2 0 2 16,-2 0-9-16,2 0 9 16,1 0-1-16,1 0 9 15,0 0-8-15,-1 0-1 16,1 0 0-16,0 0 0 15,1 0-1-15,0 0 1 16,2 0-1-16,-1 0-5 16,1 0 6-16,-3 0 1 15,2-1-1-15,-3-1 1 16,1 0 2-16,-2 2-3 16,3 0 0-16,-3 0 0 15,-2 0-2-15,2 0 1 16,-4 0-4-16,2-2 5 15,-2-1-4-15,-1 3 6 0,-4-2-2 16,1 0 15-16,-1 1-14 16,2 1 11-16,3 0-12 15,2 0 0-15,2 0 21 16,-2-2-20-16,-2 2 8 16,-2 0-9-16,-1-2 0 15,1 0-1-15,-3 2 1 16,5 0 0-16,-3 0 3 15,5 0-2-15,0 0-1 16,2 0 4-16,2 0-4 16,-1 0 0-16,-1 0 1 15,0 0 0-15,0 0 6 0,-2 0-6 16,-2 2-1-16,-4-2 7 16,-6 4 4-16,-3-3 26 15,-8-1-18-15,-8 2 3 16,-9-2 34-16,-10 0-23 15,-2 0 30-15,-4 0 0 16,-2 0-47-16,0 0-16 16,0 0-1-16,0 0-56 15,0 0-91-15,-10 0-176 16,-7-12-923-16</inkml:trace>
  <inkml:trace contextRef="#ctx0" brushRef="#br0" timeOffset="53524.5512">20916 13316 22 0,'0'0'280'0,"0"0"-129"15,0 0-93-15,0 0-47 16,0 0-10-16,0 0 41 16,0 0-10-16,8 10 17 15,-6-7 29-15,1-1-30 16,-3 0 2-16,0-2 8 15,3 1-18-15,-3-1 2 0,0 3-36 16,0-3-4 0,0 2 7-16,0 0-8 0,0 0 32 15,0 1-23-15,0 0-10 16,-6-1 20-16,2 2-19 16,0-1 1-16,-3-1-1 15,3 1-1-15,0-1 14 16,2-2-4-16,-2 2 12 15,4-2 20-15,0 0 3 16,0 0 24-16,0 0 24 16,0 0-41-16,0 0-1 15,0 0-18-15,0 0-11 0,8 0 6 16,0 0-28 0,1 0 0-16,7 0-5 15,6 0 5-15,10 0 38 0,6 0-19 16,10 0 1-16,10 0 2 15,7 0-20-15,9 0 14 16,5 0-16-16,6-2 10 16,2 2 14-16,3-2-24 15,-1 2 0-15,-4 0-1 16,-6 0 2-16,0 0-2 16,-6 0-12-16,-1 0 13 15,-1 0 16-15,-2 0-16 16,1 0 1-16,0 0 13 15,4 0-14-15,0 0 0 16,1 0 0-16,1 0 0 0,2 0 13 16,-2 0-5-1,-1 0 11-15,2 0-10 0,-2 0-9 16,-1 0 0-16,-3 0 0 16,-2 0-8-16,1 0 8 15,-1 0 13-15,-3 0-12 16,-1 0 1-16,-1 2 0 15,-2-2-4-15,-3 2 2 16,1 0 0-16,0 0-1 16,2-1 1-16,4 2-1 15,-1-3-1-15,-1 0-11 16,3 0-1-16,-3 0 3 16,1 0 3-16,-3-4 2 0,0-2 7 15,-1 1-1-15,-1 0 0 16,-2 1-3-16,2 2 3 15,-2-1 1-15,0 0 12 16,-2 1-4-16,0 2-1 16,-2 0-8-16,1 0 9 15,-2 0-9-15,3 0 10 16,-2 0-10-16,2 0 6 16,-6 0 13-16,4 0-19 15,0 0 2-15,0 0-2 16,1 0 8-16,-4 0-16 15,3 0 8-15,-6 0-6 16,0-2 4-16,-6 0 2 16,-6 2-14-16,0-3 13 0,1 3 1 15,5-1 2-15,10-1 5 16,4 2-4-16,0 0 9 16,2 0-2-16,-4 0-2 15,2 0-8-15,0 0 0 16,2 0-5-16,0 0 5 15,3 3 0-15,-1 0-1 16,2-3-30-16,-2 2 30 16,-2-2-10-16,0 0 2 15,-2 0 0-15,-3 0-2 16,-1 0 5-16,-7 2-1 16,-3-2 10-16,-5 2-4 15,1 1 1-15,3-3 0 0,1 3 2 16,5-1-2-16,1 0-5 15,8 0-1-15,2 0 9 16,3-1-9-16,-1-1-34 16,2 0-7-16,-2 0 37 15,3 0-15-15,-3 0 0 16,0 0 5-16,-4 0-9 16,-2 0 29-16,-6 0 0 15,-1 0 1-15,-2 0 3 16,0 0-3-16,-1 0 0 15,3 0 0-15,-1 0-1 16,4 0 15-16,1 0-15 16,2 0-10-16,1 0 4 0,0 0 7 15,-1 0-1 1,0 0 0-16,-1 0 10 0,1 0-4 16,-3 0 1-16,-4 0-7 15,1 5 5-15,-5-3-5 16,0 2-2-16,1-2 1 15,-5-2-9-15,-1 0 9 16,2 0 1-16,-1 0 0 16,2 0-1-16,3 0-3 15,-1 0 1-15,-1 0-1 16,0 0-4-16,1-2 1 16,-2 0 6-16,3 2 1 15,-3-2-6-15,2 2 6 16,3-2 0-16,-1 2-7 15,1-3-3-15,-3 1 9 0,-1 1-13 16,-6-5 1-16,-1 1 3 16,-5 0 1-16,0-2 9 15,0 4 1-15,2-2 7 16,2 2-8-16,3 1 0 16,-1 0-5-16,3-1 4 15,1 1 2-15,0 2 4 16,1 0-5-16,3 0 1 15,1 0 13-15,3 0-14 16,-2 0 0-16,0 0 0 16,1 0 0-16,-3 0 7 15,1 0 2-15,1 0 7 0,-3 0 8 16,0 0-23-16,1 0 0 16,-1 0-1-16,-2 0 7 15,3 0-11-15,-1 0 4 16,-1 2 0-16,-2 1 9 15,1 1-9-15,1-2 0 16,-1-1-8-16,2 2 8 16,1-1 4-16,-1 0 5 15,3 2-8-15,-1 2 1 16,-2 0-2-16,3 0-2 16,-3-1 2-16,-1 2 0 15,-2-2 16-15,1 2-16 16,-2 1 10-16,3-3 3 0,-1 4-12 15,3-3 9-15,-2 2-10 16,1-2 0-16,1 3-1 16,-1-4 1-16,-2-1 0 15,1 0 7-15,1 0-6 16,-2-1-2-16,3 0-8 16,-1-1 3-16,3 0-3 15,-3 0 3-15,3-2-13 16,-3 3 8-16,2-3-5 15,-1 3 14-15,1 1 1 16,1-2 1-16,1 0 8 16,4 1-8-16,-8-3-21 15,-1 0 20-15,-8 0-9 16,-6 0 10-16,-6 0 2 16,-2 0-1-16,-7 0 40 0,-2 0-14 15,-6 0 20-15,1 0 7 16,-3 0 11-16,-2 0 14 15,0 0-3-15,0 0-33 16,0 0-33-16,0 0-10 16,-33-5-48-16,-1-4-147 15,-3-8-442-15</inkml:trace>
  <inkml:trace contextRef="#ctx0" brushRef="#br0" timeOffset="57123.5107">1522 14397 778 0,'0'0'141'15,"0"0"-141"-15,0 0 0 16,0 0 28-16,0 0-17 16,0 0-11-16,0 0-14 15,0 0 14-15,0 0 61 16,0 0 7-16,0 0-37 16,0 0 3-16,0 0-24 15,0 0 0-15,0 0-10 0,0 0 1 16,0 0 4-16,0 3-5 15,-4-2 0-15,-5 3-2 16,-3 0 4-16,-1 2 12 16,-5 1-14-16,1-2 1 15,-2 4 5-15,2-6 1 16,-1 2 2-16,2-1 12 16,5-2-20-16,2 2 11 15,7-4-11-15,0 0 0 16,2 1 21-16,0-1-9 15,0 0 16-15,0 0 13 16,0 0-16-16,2 0 9 16,9 0-20-16,5 0-14 0,4 0 18 15,2 0-19-15,5 0 7 16,2 0-7-16,4 0 2 16,1 0 4-16,6 0-6 15,0 0 1-15,2-1 18 16,6-3-13-16,2-2 7 15,6 1 2-15,6 2-5 16,1-6 10-16,-1 4-13 16,-2 1-6-16,-2 1 5 15,-2 1-6-15,-4 2 0 16,-2 0 0-16,-2 0 0 16,-6 0 6-16,1 0-6 15,-6 0 0-15,1 0-2 0,0 0 2 16,0 0 0-1,2 0 0-15,0 0 1 0,1 0 10 16,1 0-11-16,0 0 1 16,3 0-10-16,-1 0 9 15,-1 0 0-15,1 0 0 16,-1 0 1-16,-3 0 11 16,-1 0-12-16,0 5 0 15,-1-3 1-15,-1 0-1 16,3-1 6-16,1 1-6 15,-1 3 0-15,0 1 6 16,0-5-6-16,-2 6-7 16,2-3 7-16,1 2 0 15,1-5 7-15,0 2-7 16,3-2 0-16,-3 2 4 0,1-1-4 16,-1-2-1-16,-1 2-8 15,2-2 18-15,2 0-4 16,-2 0-5-16,1 0 0 15,1 0 1-15,-1 0-1 16,5 0 0-16,0-4-1 16,4-3 8-16,1 6-3 15,0-5-4-15,-1 2 1 16,-4 1 8-16,3 1-7 16,-4 0 9-16,2 2 5 15,1 0-16-15,0-1 20 16,-2 1-20-16,3 0 0 0,-6-4 15 15,1 4-15-15,-3-2 1 16,-1 2 12-16,-3-3-11 16,-4 3 15-16,-3 0-17 15,-4 0 1-15,0 0 3 16,-2 0 4-16,2 0-6 16,-2 0-2-16,2 0 1 15,-2 0 14-15,-4 0-9 16,2 0-5-16,0 0 0 15,-1 0 6-15,-1 0-8 16,1 3 1-16,0-1 0 16,3 2 9-16,2-4-9 15,3 1-3-15,-1 1 2 0,0 0 2 16,-2-2 9 0,-2 0-10-16,0 0-4 0,-3 0 4 15,-2 0 0-15,-2 0 0 16,-1 0 18-16,-4 0-11 15,1 0 12-15,-3 0-19 16,-5 0 0-16,-2 0-5 16,-4 0 12-16,0 0-7 15,-2 0 4-15,0 0 4 16,0 0 12-16,0 0-13 16,0 0 1-16,0 0 18 15,0 0-26-15,0 0 13 16,0 0 0-16,0 0-13 15,0 0 36-15,2 0-31 16,-2 0 1-16,0 0 7 0,0 0-12 16,0 0 10-16,0 0-1 15,0 0-10-15,0 0 27 16,0 0-19-16,0 0-1 16,0 0 5-16,0 0-11 15,0 0-1-15,0 0 0 16,0 0 1-16,4 0 0 15,3 0-1-15,1 0 0 16,2 0-2-16,1 0 4 16,5 0-9-16,6 0 7 15,9 0 0-15,10 0 0 16,7 0 1-16,10 0 1 0,4 0 7 16,3 0-8-16,5 0-1 15,-1-4 0-15,2 3 0 16,-2-3-2-16,-4-1 2 15,-1 3 0-15,-3 0-1 16,-1 1 1-16,-2-1 0 16,-2 0-1-16,-4-1-7 15,0 1 2-15,2-2 6 16,-6 3 0-16,4-3-1 16,-1 1 2-16,0 2 1 15,1 1-2-15,1-3 0 16,-1 1 7-16,-4 2-7 15,4-4-8-15,-4 3 7 0,2-1 0 16,-3 0-1-16,-1-2 2 16,-1 1 0-16,-3 1-1 15,-2 2 1-15,-1 0-3 16,-2 0-6-16,1 0 18 16,2 0-20-16,1 0 9 15,-2 0-1-15,1 0-3 16,-1 0-14-16,1 0 20 15,-3 0-1-15,-1 0-2 16,3 0-6-16,-4 0 9 16,1 0 0-16,-1 0 0 15,0 0 0-15,1 0-1 16,0 0 1-16,-2 0 0 16,1 0-2-16,-1 0 2 15,1 0 0-15,1 0 2 0,0 0 0 16,-3 0-2-16,3 0 0 15,-1 0 0-15,1 2-5 16,-1-2 5-16,4 0 0 16,1 0-3-16,2 0 11 15,1 0-7-15,1 0-1 16,3 0 0-16,-3 0-8 16,1 0 8-16,0 0 0 15,-3 0 0-15,0 0 8 16,0 0-13-16,1 0 5 15,-1 0 0-15,3 0 6 16,4 0-6-16,0 0 0 0,0 0 0 16,0 0 1-16,1 0 6 15,-6 0-7-15,-1 0 0 16,-4 3-6-16,-3-3 6 16,-3 0 0-16,-6 1 0 15,-4-1 0-15,-6 0 5 16,-5 0-5-16,-6 0 0 15,-2 0 5-15,-4 0-4 16,3 0 17-16,-3 0 6 16,0 0-12-16,0 0 22 15,0 0-15-15,0 0-12 16,2 0 15-16,-2 0-21 16,0 0 0-16,0 0-1 0,0 0 1 15,0 0 4-15,0 0-5 16,0 0-10-16,0 0-8 15,0 0-51-15,-9 0-48 16,-16 0-217-16</inkml:trace>
  <inkml:trace contextRef="#ctx0" brushRef="#br0" timeOffset="62439.2063">21337 14500 120 0,'0'0'209'16,"0"0"-108"-16,0 0-14 15,0 0-34-15,0 0-53 16,0 0 0-16,-6-12 27 16,6 9-13-16,0 1-14 0,0-1 0 15,0 1 41 1,-5 0 63-16,-4-3-23 0,0 0-42 15,-2 1-13-15,-3 1 30 16,1-1 3-16,-1 3-26 16,-1 1-5-16,-3 0-8 15,1-4 13-15,-1 4-9 16,-1 0-1-16,0 0 14 16,-1 0-21-16,-1 0 10 15,6 0 18-15,1 0-31 16,6 0 10-16,1 0-11 15,3 0 8-15,4 0 19 16,0 0-17-16,0 0-5 16,0 0 18-16,11 0-33 15,13 4 35-15,12 0-13 0,9 0-11 16,5 0 7-16,6 1-20 16,7 0 9-16,6 1-9 15,5 0 6-15,6 0-3 16,0 0 9-16,0-2-11 15,3 4 4-15,-3-4 2 16,3-3-7-16,-1 6 0 16,0-2 2-16,-1 0 10 15,-3-3-12-15,0 2-4 16,0-1 3-16,-3 2 1 16,4-1 0-16,-4-4-1 15,1 2 3-15,2-2 3 16,0 0-5-16,3 0-3 0,-1 0-4 15,0 0 14 1,3 0-7-16,-3 0 0 0,0 0 0 16,0 0 3-16,-4 0-3 15,2 0 0-15,-2 0 7 16,0 0-5-16,-3 0-4 16,0 0-2-16,-1 0-1 15,-3 0 5-15,-2 0 0 16,0 1 7-16,2 5-7 15,2-5-1-15,2 3 1 16,2 0 0-16,0-4-4 16,-1 0 4-16,-1 0 0 15,-4 0 0-15,3 0-1 16,-3 0-11-16,0 0 12 16,-2 0 8-16,0-6-8 15,0 3 0-15,-3-3 8 0,1 5-7 16,1 1 5-16,4 0-5 15,-1 0 10-15,2 0-11 16,-1 0 0-16,-1 0 6 16,-1 0-4-16,-1 0-2 15,1 0 7-15,1 0-6 16,-3 0 19-16,1 1-20 16,1 2 0-16,-2 1 0 15,-1-2 1-15,-3-2-1 16,-2 2 0-16,-4-2 0 15,0 0 15-15,-3 0-13 0,1 0-2 16,2 0 0-16,2 0-8 16,0 0 7-16,4 0-8 15,3 0 1-15,-1 0 1 16,3 0 7-16,-3 0 0 16,2 0-6-16,-2 4 12 15,1 1-6-15,-1-5 0 16,1 3 1-16,1 1-2 15,3-2-8-15,1 1 8 16,-1 2 1-16,0-5 1 16,-5 2 0-16,2 2-1 15,-6-2 0-15,-3 2 9 16,-3-1-9-16,2 0 1 0,-3-3-1 16,6 0 0-16,-1 0 15 15,2 0-4-15,0 0-9 16,-2 0 4-16,-1-3-6 15,-1-3 0-15,-2 1 4 16,-3 1 5-16,2-4-2 16,1 2-7-16,-1 3 0 15,1-8 8-15,0 5-8 16,-3 0 0-16,0 2 0 16,-1-1 1-16,0 2 3 15,0 1-4-15,1 0-3 16,2 2 2-16,-2 0 1 15,1 0-7-15,-4 0 7 0,4 0 0 16,-3 0 0 0,-2 0 0-16,2 0 0 0,-3 0 4 15,0 0-4-15,-2 0 6 16,1 0-6-16,-1 0-2 16,1 0 2-16,-1 0 0 15,1 0-8-15,-3 0 6 16,0 0 1-16,1 0-10 15,-1 0-12-15,1 0 4 16,1-2 19-16,0 2-1 16,4-5-6-16,1 5 6 15,-1 0 2-15,2 0-2 16,1 0 0-16,-4 0 1 16,2 0-7-16,-3 0 7 0,2 5 0 15,-2-3-3-15,1-2 12 16,-3 0-8-16,4 0-1 15,-2 0 0-15,1 0 0 16,0 0 0-16,-3 2-8 16,4 1 7-16,-2 2 2 15,1 1 2-15,0-4-3 16,-2 2 0-16,1-1 4 16,-1-3-4-16,-1 1 0 15,1-1 0-15,-1 0-9 16,4 0 8-16,-2 0 1 15,1 0-15-15,2-1 6 16,-4-5-24-16,-3 3-2 0,-5 3 3 16,-2-4-3-1,-12 4 35-15,-2-2-6 0,-8 2 6 16,-1 0 18-16,-4 0 1 16,3 0-5-16,5 0 1 15,7 0-14-15,8 0 10 16,4 0-2-16,1 6 4 15,1-3 4-15,-3 6-16 16,-3-3 7-16,0-1 1 16,-4 2-9-16,-2-2 30 15,-7 0-23-15,-5-5-7 16,-7 0 6-16,-6 0-6 16,-15 0-45-16,-18 0-68 0,-14-17-160 15</inkml:trace>
  <inkml:trace contextRef="#ctx0" brushRef="#br0" timeOffset="65872.3006">1243 15575 149 0,'0'0'500'0,"0"0"-433"16,0 0-61-16,0 0 152 15,0 0-28-15,0 0-86 16,13-5-25-16,6-3-2 16,3 3 10-16,3 0 18 15,-4 1-14-15,4 3 11 16,-2-1-8-16,-1 2-25 15,0 0 46-15,5 0-23 16,2-2-9-16,8 2 25 16,8-5-19-16,9 1 3 15,9 0-1-15,3-2-17 16,5 2 12-16,3 0-18 0,-1 4-7 16,4-4 4-16,-6 4-3 15,-5 0 3-15,-1 0-5 16,-7 0-3-16,-4 0 3 15,-5 0 0-15,-5 0 0 16,-2 0 1-16,-1 0 0 16,3 0 4-16,8 0-5 15,4 0-1-15,10 0 1 16,5-4 0-16,6 0 0 16,2 2 6-16,2 0-4 15,-3 2 7-15,-2 0-9 16,-2 0-2-16,-10 0-8 15,-4 0 10-15,-5 0 0 16,-3 4-1-16,-1 4 2 16,-4-8-1-16,0 4 0 0,-1 0 0 15,4-4 4-15,1 2-4 16,0-2 0-16,5 0 0 16,2 0 0-16,0 0-7 15,2 0 7-15,0 0 0 16,0 0 7-16,1 0-7 15,-1 0-5-15,-2-2-1 16,-2-2 9-16,-6 4-3 16,0 0 0-16,-5 0 1 15,-3 0-1-15,0 0 0 0,3 0 0 16,-1 0 7 0,3 4-6-16,5 2 8 15,3 2-2-15,7-4-1 0,6-2 4 16,-1 3-10-1,3-3 6-15,-1-1-6 0,1-1 0 16,1 0 0-16,-2 4 0 16,3-4 1-16,-5 0-1 15,1 0 6-15,-1 0-6 16,3 0 0-16,-1 5 0 16,-3-5 12-16,1 0-12 15,1 0 0-15,-4 0 11 16,-1 0-10-16,-3 0 12 15,-4 0 3-15,-1 0-13 16,1 0 26-16,-5 4-27 0,1-4-2 16,-4 1 14-1,2 2-13-15,-4-2 13 0,1 3-14 16,-1 1 0-16,-1-5 17 16,2 4-17-16,2-3 1 15,3 2-1-15,1-2 13 16,2-1-20-16,1 3 7 15,0-3 0-15,-4 0 17 16,-2 0-17-16,0 0 8 16,-1 0-5-16,-3 0 3 15,2 0 10-15,0 0-16 16,-1 1 0-16,2 4 0 16,0-5 1-16,3 0-1 0,-2 3 0 15,4-3 8-15,2 0-3 16,0 0-5-16,0 0 0 15,0 0 1-15,2 0-1 16,-1 0 0-16,3 0-1 16,0 0 3-16,0-3 2 15,1 3-4-15,-1-5 0 16,2 4 3-16,4-2-3 16,-2 2 0-16,3-3 0 15,0 4-2-15,-1-4 1 16,1-1 1-16,1 5 0 15,0-5-6-15,1 2 12 16,3 2-6-16,1-3 0 16,3 4 0-16,0-9-10 15,-1 6 10-15,4-2 0 0,-1 3 15 16,0-2-14-16,0-1 6 16,-3 2-7-16,2 1-16 15,-4 0 16-15,-1 0 0 16,1-2 0-16,-4 4-1 15,3-4 13-15,-1 4-26 16,0-4 14-16,1 3 0 16,-3-2 0-16,-1-1 0 15,-1 3-13-15,-5-4 13 16,-1 5-5-16,-3-4-2 16,0 2 4-16,0-2 3 15,2 2 11-15,0 0-11 0,3-2 0 16,-1 4-1-16,0-3 0 15,3-4 1-15,2 3 0 16,0 4 0-16,-2-4 5 16,-1 0-5-16,-2 4-1 15,1 0-9-15,-3 0 10 16,0 0 14-16,0 0-14 16,-2 0 0-16,1 0-1 15,-1 0 1-15,0 0 0 16,-2-4 13-16,2 2-11 15,-1 0 8-15,-1 2-10 16,2 0 0-16,-3 0-3 16,-1 0 9-16,0 0-7 15,-3 0 1-15,-2 0-3 0,-3-2 3 16,1-1 1-16,-2 3-1 16,-2-5-1-16,-6 5 1 15,-3-6 7-15,-8 2-7 16,-5 0 0-16,-6 0 19 15,-6 4-3-15,0 0 6 16,-2-3 4-16,1 3-24 16,4 0 22-16,1 0-24 15,7 0 1-15,2 0 6 16,0 0-7-16,3 0 0 16,0 0-1-16,2 0 2 15,0 0 11-15,2 0 4 0,0 0-16 16,-1 0 20-1,-1 0-20-15,-5 0 1 0,-4 3-1 16,-5-3 6-16,-4 0-1 16,-4 0-5-16,-3 0 0 15,1 0-6-15,-3 0 6 16,0 0 0-16,0 0-1 16,0 0 2-16,0 0-6 15,0 0 5-15,0 0-1 16,0 0 0-16,0 0-23 15,-21 0-25-15,-12 0-94 16,-9-3-200-16</inkml:trace>
  <inkml:trace contextRef="#ctx0" brushRef="#br0" timeOffset="68028.0637">13616 15499 804 0,'0'0'47'16,"0"0"-47"-16,0 0-15 15,0 0 15-15,0 0 71 16,0 0-2-16,-12-11-37 16,12 10 24-16,0 1 2 15,0-3 3-15,0 3-16 16,0-2-31-16,-4 0 4 16,-1 2-14-16,1-4 6 15,-6 1 11-15,4 3-4 0,-3-7-16 16,1 5 33-16,0 0-4 15,0 2-7-15,3 0-8 16,1 0-8-16,2 0 15 16,0 0-22-16,2 0 1 15,0 0 7-15,0 0-8 16,0 0-1-16,0 0-7 16,0 0 3-16,6 0 4 15,11 0 2-15,10 6 15 16,12 2 19-16,7 3-19 15,14 1 4-15,14-7-1 16,8 7-19-16,10-6 32 0,9 2-32 16,5 0 12-16,2-6-6 15,0 3-5-15,2-3 9 16,-4-2-10-16,4 0 0 16,12 0 16-16,-10 0-2 15,-3 0-1-15,-2 0 0 16,-17 0-12-16,5 0-2 15,-3 0 1-15,-7 0 0 16,-4 0 0-16,-2 0 0 16,-1 0 1-16,-2 0-2 15,-3 0 3-15,3 0 2 16,-3 0-4-16,-3 0 0 16,-1 0 3-16,-3 0-3 0,-3 0 0 15,-1 1-7-15,-2 3 14 16,-2 1-5-16,-2-1-2 15,0 0 0-15,-5 1-1 16,3 0 1-16,-1-1-1 16,3-4 0-16,0 0 1 15,2 0 1-15,0 0-1 16,1 0 0-16,2 0 3 16,-3 0-3-16,2 0-1 15,-2 0 0-15,2 0-2 16,2 0 3-16,-1 0 0 15,-3 0 0-15,0 0-10 16,-5 0 11-16,-4 0-1 16,0 0 1-16,-1 0 0 15,-2 0 12-15,3 0-13 0,-2 0 0 16,-2 0 1-16,-3 0 1 16,-2 0 5-16,0-4-1 15,0 4-5-15,-4 0 19 16,0 0-13-16,-1 0-7 15,-3 0 0-15,-3 0 2 16,-2 0 0-16,-4 0-2 16,2 0 0-16,2 0 8 15,-2 0-8-15,-1 0 0 16,3 0 1-16,-3 0 0 16,3 0 12-16,2 0-2 15,2 0-11-15,2 0 29 0,1-5-28 16,0 1 8-16,4 3 7 15,-3-2-16-15,1 2 13 16,-3 1-13-16,-4 0 1 16,-4 0 8-16,-5 0-8 15,-1 0 6-15,2 0 3 16,-1 0-9-16,4 0 19 16,1 0-20-16,2 0 0 15,-3 0 9-15,-3 0-8 16,-8 0 8-16,-7 0-1 15,-2 0-7-15,-4 0 36 16,0 0-21-16,0 0-15 16,0 0-1-16,0 0 0 0,-2 0-34 15,-13 0-127-15,-5 0-136 16</inkml:trace>
  <inkml:trace contextRef="#ctx0" brushRef="#br0" timeOffset="71604.8964">1045 15458 350 0,'0'0'48'0,"0"0"-48"16,0 0 26-16,0 0 153 15,0 0-9-15,0 0-82 16,72-112-10-16,-62 100 39 16,-1 3-17-16,-2 0-7 15,-2 4-2-15,-3 2-5 16,-2 0-27-16,0 3-4 16,0 0 22-16,0 0-31 15,0 0-7-15,0 3-8 16,0 17-4-16,0 18 4 15,0 37 13-15,0 49-15 16,-9 48 14-16,-3 18-18 0,4-1-8 16,8-24-16-1,0-49-1-15,0-26 9 0,0-23-8 16,2-20-1-16,0 8 5 16,0-7-5-16,0-3-9 15,1-15-22-15,-1-7-49 16,-2-14-26-16,0-9-89 15,0 0-63-15,-7-3-151 0</inkml:trace>
  <inkml:trace contextRef="#ctx0" brushRef="#br0" timeOffset="72148.9058">1061 15240 1075 0,'0'0'283'15,"0"0"-257"-15,0 0-25 16,0 0-1-16,0 0 45 16,0 0-37-16,0 0-1 15,0 32 25-15,0 7 27 16,0 12 7-16,0 16 27 15,-11 28-18-15,-12 40 11 16,-4 35-36-16,1 14-17 16,3-3 14-16,6-19-29 15,5-23-5-15,8-15 7 16,2-22-11-16,2-29 15 16,0-19-14-16,0-14-10 15,0 1 24-15,0-2-24 0,0-3 10 16,0-14-10-16,0-3 8 15,0-7-11-15,4-7 3 16,-2-5-46-16,3 4-21 16,-3-4-30-16,1 0-32 15,-3 0-104-15,0 0-150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4:45:22.171"/>
    </inkml:context>
    <inkml:brush xml:id="br0">
      <inkml:brushProperty name="width" value="0.05292" units="cm"/>
      <inkml:brushProperty name="height" value="0.05292" units="cm"/>
      <inkml:brushProperty name="color" value="#FF0000"/>
    </inkml:brush>
  </inkml:definitions>
  <inkml:trace contextRef="#ctx0" brushRef="#br0">16993 5340 350 0,'0'0'201'16,"0"0"-119"-16,0 0 6 15,0 0 35-15,0 0 34 16,0 0-54-16,0 0-45 16,0-3 17-16,0 3 9 15,0 0-19-15,0-1 9 16,0-1-24-16,0 0 2 0,0-1 17 16,0-1-20-1,0 1 14-15,0-3-44 0,0 2 7 16,0-3 34-16,2 4-51 15,-2-1 1-15,0 2 27 16,0 2-26-16,0 0 20 16,0 0-13-16,0 0-11 15,0 0-4-15,0 8-3 16,0 10-25-16,0 14 24 16,0 9 1-16,-5 12 22 15,-4 3-22-15,0 2 0 16,3-3 5-16,-1-8 4 15,3-4-8-15,1-9-1 16,1-10-5-16,2-8 4 16,0-6-50-16,-3-8-90 0,1-2-120 15,-2 0-272-15</inkml:trace>
  <inkml:trace contextRef="#ctx0" brushRef="#br0" timeOffset="383.901">16903 5266 100 0,'0'0'573'0,"0"0"-498"15,0 0-62-15,0 0 10 0,0 0 74 16,0 0-45-16,0 0-22 16,-37-2 8-16,37 2 30 15,0 0 1-15,0 0-40 16,2 0-28-16,11 0 54 16,5 0 21-16,9 0-5 15,4 0-4-15,9 0-32 16,2-3 20-16,-1-1-30 15,-4 1-18-15,-3 1 21 16,-10-1-27-16,-9 1-1 16,-5 2 0-16,-6 0-6 15,-4 0-3-15,0 0-71 0,-14 9-105 16,-9 6 51-16,-6 2-509 0</inkml:trace>
  <inkml:trace contextRef="#ctx0" brushRef="#br0" timeOffset="744.5882">16509 5877 927 0,'0'0'226'0,"0"0"-202"0,0 0-24 16,0 0 58-16,0 0-15 15,0 0 22-15,0 0 28 16,145 2-42-16,-81-2 4 16,3-2-21-16,4-4-33 15,-1 0 27-15,-10 2-28 16,-7 0 0-16,-10 1 5 15,-12 3-4-15,-14-3-2 16,-5 3 1-16,-10 0-24 16,-2 0 8-16,0 0-45 15,-4 0-16-15,-10 0-53 0,-1 0-186 16</inkml:trace>
  <inkml:trace contextRef="#ctx0" brushRef="#br0" timeOffset="1299.267">17429 5486 988 0,'0'0'499'16,"0"0"-432"-16,0 0-35 15,0 0 3-15,0 0 11 0,0 0-46 16,0 0 0-1,-25 106 22-15,21-52-11 0,2 0-11 16,0-4 23-16,0-4-22 16,-3-11-1-16,1-5 0 15,0-8 2-15,-4-5-14 16,2-10-8-16,-1-7-97 16,1 0 20-16,-2-16-85 15,4-18-82-15,4-12 74 16,0-10-18-16,0-4 208 15,4-1 101-15,10 5 67 16,-1 10 52-16,3 10-64 16,-1 10-30-16,6 9-11 15,4 6-42-15,1 10 8 16,6 1-31-16,3 3-17 0,3 23 1 16,-3 10-21-16,-1 10 21 15,-5 8-8-15,-5 1-14 16,-8-1 10-16,-7-4-22 15,-9-2 0-15,0-4 9 16,-9-6-9-16,-20-4 16 16,-8-4-9-16,-8-6-5 15,-9-3 20-15,-2-8-15 16,-1-6-5-16,-1-6-2 16,6-1-24-16,10 0-18 15,4-18-118-15,13-1-154 16,14-3-802-16</inkml:trace>
  <inkml:trace contextRef="#ctx0" brushRef="#br0" timeOffset="1421.2123">17840 5961 1672 0,'0'0'0'15,"0"0"-401"-15,0 0 368 16,0 0-16-16</inkml:trace>
  <inkml:trace contextRef="#ctx0" brushRef="#br0" timeOffset="3148.5321">19933 7506 611 0,'0'0'127'0,"0"0"-88"16,0 0 52-16,0 0 12 15,0 0-32-15,-78 116-15 16,75-90-30-16,3 0-4 16,0 3 7-16,0-4-15 15,0 3 24-15,0 2-16 16,0 0-11-16,0 0 21 16,-2 2-25-16,0-2 40 15,0-2-33-15,0-2-14 0,2-2 16 16,0-2-15-1,0-1 0-15,0-5 0 0,0-3 0 16,11-2 7-16,7-2-8 16,5-2 0-16,9-2 11 15,6 0-11-15,2-1 0 16,5-2 0-16,2-2-6 16,4 0 6-16,0 0 2 15,0 0 5-15,3 0-7 16,-6 0 0-16,0-6-1 15,-6-2 1-15,-4-1-6 16,-7-5 6-16,-6-3 0 16,-3-1 0-16,-2-5 4 15,-5-2-4-15,-1-6 0 0,-3 2 6 16,-5-4 0-16,0-1-8 16,-4 0 2-16,0-2 0 15,-2 1 7-15,0 0 25 16,0 1-19-16,-4-1 16 15,-8 1 2-15,-3 2 39 16,-1 1-24-16,-4-1 29 16,-4 4-32-16,-1-2-24 15,-6 5 0-15,-3 3-14 16,-5 4 5-16,-9 2-4 16,1 4-5-16,1 7 21 15,1-1 8-15,7 6-17 16,0 0-21-16,3 0 8 0,-4 11 0 15,-1 10 2 1,1 2-2-16,3 5 1 0,0 5-1 16,8 3 1-16,3-1-1 15,2 6 0-15,5-1-3 16,1 16 2-16,5-10-140 16,1-14-254-16</inkml:trace>
  <inkml:trace contextRef="#ctx0" brushRef="#br0" timeOffset="4482.5043">20156 9126 529 0,'0'0'301'16,"0"0"-200"-16,0 0-18 15,0 0 12-15,0 0 11 16,0 0-50-16,0 0-43 0,0-12 3 16,0 12 60-16,0 0-27 15,0 0-5-15,0 0 5 16,0 0-14-16,4 0 0 16,0 0-15-16,4 0-4 15,0 0 44-15,3 0-48 16,7 5 1-16,11 4 26 15,9-4 28-15,14 2-24 16,10-2-43-16,9 0 1 16,9-5 19-16,4 2-19 15,3-2-1-15,1 0 0 16,-6 0 1-16,-1 0 6 16,-10 0-7-16,-11 0 7 0,-10 0-3 15,-17 0-4 1,-12 0-1-16,-9 0 0 0,-7 0-9 15,-5 0 8-15,0 0 2 16,0 0-20-16,0 0-30 16,-5 0-112-16,-7 0-56 15,-1 0-544-15</inkml:trace>
  <inkml:trace contextRef="#ctx0" brushRef="#br0" timeOffset="5315.4232">21937 9203 54 0,'0'0'500'16,"0"0"-448"-16,0 0-22 16,0 0 11-16,-128 9 63 15,100-7-23-15,-1-2-55 16,4 0 70-16,3 0 23 15,7 0-25-15,1 0-29 16,5 0-50-16,3 0 38 16,3 0-18-16,0 0-28 0,3 0 1 15,0 0-8-15,0 0-1 16,0 0 1-16,0 0 7 16,0 0 25-16,0 0-2 15,0 0-17-15,0 0 2 16,0 0-15-16,0 0 0 15,0 0 0-15,6 0 25 16,11 0 35-16,5 0-20 16,12 0 1-16,10 0 4 15,12 0-34-15,10 0 5 16,11-2-16-16,6 0 9 16,0-2 1-16,2 1-10 15,-4 3 1-15,-10 0 9 16,-9 0 3-16,-10 0-10 15,-10 0-3-15,-13 0 2 0,-11 0-1 16,-7 0-1-16,-7 0 0 16,-4 0 4-16,0 0 15 15,0 0 5-15,0 0 5 16,0 0 4-16,0 0 13 16,0 0-45-16,0 0 5 15,0 0-6-15,0 0-42 16,-6-14-50-16,-7 2-189 15,-8-3-634-15</inkml:trace>
  <inkml:trace contextRef="#ctx0" brushRef="#br0" timeOffset="10148.6463">9598 10043 385 0,'0'0'258'16,"0"0"-177"-16,0 0-23 15,0 0 37-15,0 0 32 0,0 0-31 16,0 0-56-16,7-17-7 15,-5 15 28-15,1 0-19 16,-3 2 2-16,0 0 8 16,0 0-9-16,0 0 14 15,0 0-16-15,0 0-1 16,0 0 0-16,0 0-29 16,-3 0-11-16,-6 0-1 15,-4 2-1-15,-7 6-5 16,-5 6 7-16,-4 2 0 15,-4 4 12-15,1-1-12 16,3 2 9-16,3-5-2 0,4 0-7 16,2-2 28-16,4 0-28 15,3-2-6-15,2 2 6 16,1 2 0-16,2 0 7 16,1 5-7-16,3 0 0 15,-4 2 3-15,4 0-3 16,0 0 0-16,-1 0 0 15,1-2 1-15,0-3-1 16,-1-1 0-16,0-3 0 16,1 3 8-16,0-2-8 15,-1-2 0-15,1 1 0 16,0 0 7-16,-1 0 2 16,2 1-9-16,1-1 0 0,2-1 2 15,0 1-2 1,0 0-1-16,0 0 1 0,0 0 0 15,0 2 6-15,0 1-6 16,0-2 0-16,0 0 11 16,5 1-11-16,2-2 0 15,-1-1 0-15,3 1 0 16,0-2 19-16,0 3-19 16,2-3 1-16,1 0 8 15,1 2-9-15,-1-2 0 16,2 2-1-16,2-3 3 15,2 3 9-15,2-1-5 16,2-1 7-16,0 2 14 16,3-1-27-16,2-2 10 15,0 0-10-15,4 0 1 0,0-3 8 16,2 1-9-16,3-4 0 16,2-1 2-16,2-4-1 15,2 3-2-15,2-3 1 16,2 0 0-16,1 0-7 15,-1 0 7-15,-1 0 0 16,-1 0-6-16,-2-4 2 16,1 0 4-16,-1-5-2 15,1 4 2-15,-3-4 2 16,0 1-2-16,-3-2 0 16,0 2 6-16,-2-2-5 15,-1 0 0-15,-1-2-1 16,-2-1 0-16,-4-6 6 0,-4 1-6 15,-4-4-8 1,-3-3 7-16,-5-1 2 0,-1-11 3 16,-4-1-4-16,-2-9-1 15,-2 1 1-15,-2-2 0 16,0 0 7-16,0 0 4 16,0 2-10-16,0 2 28 15,0-2-7-15,-8 4-4 16,-4 0 7-16,-1 5-18 15,-3 3-6-15,-3 2 17 16,-6 6-12-16,-2 0 8 16,-2 3-13-16,-6 6-1 0,-3-1 27 15,-7 4-27-15,-1 3 0 16,-4-1-2-16,-1 9 4 16,0-1 15-16,2 4-11 15,1 0-6-15,2 0 12 16,3 0-11-16,1 2-1 15,0 6 0-15,1 1 11 16,2 5-6-16,-1-5-5 16,1 3 0-16,1-1 0 15,1-2 3-15,1 1-9 16,-5 2 0-16,-23 8-73 16,9-4-167-16,1-4-420 0</inkml:trace>
  <inkml:trace contextRef="#ctx0" brushRef="#br0" timeOffset="12515.2479">9373 10293 704 0,'0'0'215'15,"0"0"-167"-15,0 0 14 0,0 0 16 16,0 0 16-16,0 0-42 16,0-28-6-16,0 24 34 15,0 1-16-15,0 3-25 16,0-2 5-16,0 2-12 15,0 0 30-15,0 0-19 16,0 0-19-16,0 0 13 16,-9 2-36-16,-6 8 0 15,-10 7 15-15,-8 5-15 16,-7 2 16-16,-8 2-1 16,-5-4-5-16,-12-2 30 15,-6-6-15-15,-12-6 5 16,-6-8-1-16,-4 0-16 15,-3-12 6-15,0-20-11 16,-2-10 0-16,5-11 33 0,4-5-40 16,6-6 7-16,10-2 27 15,9-2-29-15,14 2 17 16,14-2-24-16,12 1 1 16,14 2 2-16,10 2-3 15,0 2 0-15,14 6 0 16,9 5-12-16,3 5 11 15,0 7 1-15,-1 6 0 16,-2 6 0-16,-8 6 6 16,-4 8-6-16,-4 5 0 0,-5 4 1 15,-2 3 1 1,0 0-2-16,-6 6-89 0,-17 14-172 16,-10-4-255-16</inkml:trace>
  <inkml:trace contextRef="#ctx0" brushRef="#br0" timeOffset="13630.1488">5490 8781 806 0,'0'0'159'16,"0"0"-95"-16,0 0 38 15,-4-110 84-15,4 84-32 0,0 3-12 16,0 7-50 0,6 4-31-16,-1 4-4 0,-3 6-9 15,-2 2-14-15,0 0-21 16,0 8-13-16,0 24 7 15,0 19 12-15,0 18 9 16,-7 15-8-16,-1 6-19 16,-2 2 11-16,1-5-12 15,3-4 0-15,-1-9 3 16,5-12-3-16,-1-11 0 16,1-12 0-16,2-10 0 15,0-11-11-15,0-9 8 16,0-2-30-16,0-7 32 0,0 0-21 15,0 0-2 1,0-16 23-16,12-11-23 0,7-9 0 16,6-6 14-1,6 1-14-15,0 0 7 0,3 7-9 16,-8 8 20-16,-1 9 5 16,-2 8-2-16,-6 6-12 15,-3 3 8-15,-3 7 7 16,0 15 42-16,-2 7 5 15,0 2-22-15,-1 3-15 16,2 0-10-16,-4-3 20 16,1-6-20-16,1-4-58 15,2-14-39-15,-3-2-150 16,-1-5-300-16</inkml:trace>
  <inkml:trace contextRef="#ctx0" brushRef="#br0" timeOffset="14264.8756">6024 9128 1200 0,'0'0'132'16,"0"0"-113"-16,0 0-19 15,0 0 94-15,0 0-18 16,0 0-53-16,-119 22-11 16,83 4 50-16,0 4 23 15,7 2-25-15,6-2-30 16,11 0-29-16,3-4 12 15,7-6-13-15,2-1-3 16,0-8-4-16,8-4-14 0,15-7-62 16,2 0 16-16,6-9-30 15,0-15-57-15,-2-2 10 16,-7 0 46-16,-4 2 98 16,-10 4 11-16,-1 8 140 15,-7 7 61-15,0 5-56 16,0 0-46-16,0 0-48 15,2 0-40-15,0 9-8 16,4 8-12-16,0 6 13 16,3-2-11-16,2-4 2 15,0-5-12-15,-2-6-3 16,3-6-10-16,-2 0-3 16,3-14 5-16,6-16 5 15,1-5-64-15,1-8-39 0,2 5 96 16,0 2 1-1,-4 10 18-15,4 5 35 0,-1 9 6 16,1 10 10-16,0 2-15 16,2 2-11-16,0 19 12 15,-3 4-16-15,-4 6 6 16,-2 1-5-16,-10-4-11 16,-4-1-11-16,-2-4-2 15,0-2 2-15,-19-4 11 16,-4-3-10-16,-3-4 0 15,-4-2-2-15,6-4-13 16,-1-4-1-16,10 0-33 16,3 0 28-16,12-10 7 0,0-16-170 15,39-37-48 1,5 2-95-16,-1-1-367 0</inkml:trace>
  <inkml:trace contextRef="#ctx0" brushRef="#br0" timeOffset="14647.3369">6591 8647 859 0,'0'0'765'16,"0"0"-654"-16,0 0-88 16,0 0 9-16,0 0 18 15,0 0-6-15,-62 160 11 16,51-86-24-16,7 2 7 16,0-4-15-16,4-5-17 0,0-9 12 15,0-9-18-15,0-14 0 16,6-9 0-16,0-12-14 15,-4-6 14-15,3-8-55 16,1 0-14-16,4-4 68 16,0-17-17-16,3-2-2 15,1-3 19-15,-1 3 1 16,1 3 25-16,-3 8-8 16,-2 7-2-16,0 5 23 15,0 0-31-15,4 0 21 16,7 16 26-16,3 5-10 15,6 0 15-15,4 1-32 16,3-5-20-16,-1-5 7 16,-2-9-13-16,-1-3 9 15,-3 0-10-15,-5-12-10 0,-3-12-3 16,-6-10-67-16,-15-22-52 16,0 3-172-16,-13 7-872 0</inkml:trace>
  <inkml:trace contextRef="#ctx0" brushRef="#br0" timeOffset="16213.466">7561 8903 998 0,'0'0'184'16,"0"0"-166"-16,0 0 33 15,0 0 100-15,0 0-29 16,-127 4-51-16,104 12-2 15,6 5 22-15,1 4-28 16,5 1-17-16,7 1-14 0,4-3-22 16,0-2 14-16,0-5-24 15,8-1 0-15,8-6 0 16,2-3 1-16,4-7-2 16,5 0-4-16,-1-7-33 15,-3-12-15-15,-3-8-24 16,-9 0 7-16,-9-4 7 15,-2 2 36-15,0 0 27 16,-17 3 21-16,-4 6 32 16,1 3 8-16,3 5-30 15,5 3 32-15,5 4 2 16,7 5-43-16,0 0-22 16,0 0-5-16,3 0-6 0,13 0 5 15,1 5 6-15,3-1-20 16,3-4 10-16,2 0-1 15,4-9 3-15,-1-16-38 16,1-9-21-16,-2-6 0 16,-5-6 0-16,-9 2 51 15,-5 4 16-15,-6 10 44 16,-2 7 74-16,0 9 3 16,0 8-59-16,0 6 2 15,-7 0-43-15,0 22-20 16,-4 22 6-16,-5 17 8 15,1 15 21-15,-1 10-17 16,1 2-13-16,-1 4 14 0,3-4-14 16,0-3 9-16,1-3 4 15,1-6-18-15,-1-6 21 16,4-4-7-16,-1-5-14 16,3-9 9-16,0-6-10 15,4-10 0-15,2-8 0 16,0-10-16-16,0-8 16 15,12-8-69-15,13-2 29 16,6-12 39-16,6-22-12 16,1-14-12-16,0-12 5 15,-7-10 2-15,-9-5 18 16,-11-1 0-16,-11 2 0 16,0 4 29-16,-17 10-7 0,-10 6 6 15,-2 9-9-15,0 8-19 16,2 4-6-16,5 7-42 15,4 8-55-15,12-5-96 16,4 10-188-16,2 0-495 0</inkml:trace>
  <inkml:trace contextRef="#ctx0" brushRef="#br0" timeOffset="17013.4439">8232 8441 796 0,'0'0'719'0,"0"0"-613"16,0 0-27 0,0 0 41-16,0 0-46 0,-123 77-9 15,96-19-33-15,2 13-17 16,4 6 33-16,0 1-42 16,6-3 8-16,4-11-14 15,0-10 0-15,4-13-6 16,2-12 6-16,1-11-57 15,4-14-7-15,0-4-59 16,0-16 25-16,7-23-103 16,10-20-49-16,8-11 137 15,4-5 73-15,0 5 40 16,-4 10 95-16,-4 14 63 16,-2 14-34-16,-11 16 40 15,-1 13-50-15,-4 3-56 0,-3 12-52 16,0 24 73-16,0 15 11 15,0 16-58-15,-3 5 6 16,-4 0-25-16,3-4-13 16,2-9 10-16,0-12-9 15,2-13-1-15,0-11 0 16,0-11-55-16,0-12-16 16,4 0-30-16,16-23 42 15,9-14-59-15,5-6 10 16,-1-1 72-16,0 8 34 15,-3 9 2-15,-6 10 70 16,-4 9 5-16,-4 8-14 16,2 0 16-16,1 13-11 15,4 10-4-15,8 3-34 16,5 4-15-16,7-3 13 0,3-5-26 16,3-9 0-16,4-11-1 15,-1-2-13-15,-1-7-17 16,-5-20-37-16,-7-7-27 15,-12 0 47-15,-12 0 6 16,-11 6 42-16,-4 6 75 16,-4 7 1-16,-14 6-7 15,-4 9-25-15,-2 0-8 16,1 9 8-16,0 14-34 16,8 12 17-16,7 2 1 15,6 4-28-15,2-1 18 16,0-7-18-16,15-6 0 15,7-9 0-15,3-10 0 0,6-6-7 16,2-2-5-16,3-10-25 16,-1-14 20-16,-3-9-29 15,-3-2-33-15,-11-32-54 16,-5 11-95-16,-13 3-163 0</inkml:trace>
  <inkml:trace contextRef="#ctx0" brushRef="#br0" timeOffset="17238.4315">8227 8578 1232 0,'0'0'232'0,"0"0"-152"16,0 0 70-16,0 0-31 16,0 0-82-16,125-21 17 15,-49 14-11-15,6 3-4 16,3-2 18-16,-7 2-56 15,-9 2 17-15,-15-1-18 16,-16 0-19-16,-16 3-1 16,-15 0-55-16,-14 0-60 15,-22 0-81-15,-8-2-580 0</inkml:trace>
  <inkml:trace contextRef="#ctx0" brushRef="#br0" timeOffset="18063.0832">9571 8664 1185 0,'0'0'263'15,"0"0"-209"-15,0 0 21 0,0 0 68 16,0 0-55-16,0 0-77 16,0 0 33-16,-19 151 38 15,9-51-29-15,-3 23-20 16,2-7 0-16,2-16-23 16,0-18 0-16,3-21-10 15,-4-3 1-15,1 0-6 16,-1-16 5-16,0-16-42 15,1-18-43-15,1-8-9 16,-3-25-66-16,1-38-163 16,4-38 37-16,4-3 78 15,0 6 143-15,2 11 65 16,0 26 142-16,0-1 31 0,10-1 103 16,9 15-95-1,3 11-41-15,12 12-7 0,3 9-84 16,5 10-30-16,3 6-19 15,-3 6 0-15,-6 23-1 16,-9 6 1-16,-11 8 0 16,-14 0 1-16,-2 1 1 15,-18-3-2-15,-16-4 8 16,-6-7-2-16,-5-5-12 16,1-9 3-16,1-8-95 15,10-6 35-15,9-2-90 16,24-12-117-16,0-13-108 15,9 2-380-15</inkml:trace>
  <inkml:trace contextRef="#ctx0" brushRef="#br0" timeOffset="18463.6974">10111 8857 489 0,'0'0'501'15,"0"0"-413"-15,0 0 45 16,0 0 84-16,0 0-54 15,-158-6-17-15,111 18-54 16,2 8-28-16,8 3 2 16,6 3-35-16,6-3-16 15,9 1-15-15,7-1-2 16,7-6-6-16,2-2 3 0,0-8-12 16,4-2-51-16,9-5-12 15,6 0-8-15,-1-8 30 16,1-13-52-16,-1-3 39 15,-3 2-9-15,-5 4 80 16,-3 4 26-16,-5 7 69 16,-2 7 20-16,0 0-45 15,0 0-41-15,2 3-4 16,7 15-9-16,2 7 26 16,4 4-11-16,6 0-31 15,-1-1 15-15,0-9-15 16,0-3-21-16,0-7 7 15,0-9-35-15,0 0-65 16,1-18-75-16,-8-7-195 0,-3-1-606 0</inkml:trace>
  <inkml:trace contextRef="#ctx0" brushRef="#br0" timeOffset="18540.7704">10111 8857 1126 0</inkml:trace>
  <inkml:trace contextRef="#ctx0" brushRef="#br0" timeOffset="19031.4702">10111 8857 1126 0,'64'-38'260'0,"-52"30"-245"0,1 2-15 0,5 6 128 0,0 0-64 0,0 0-10 16,1 16-8-16,-1 3 1 15,-1 8 23-15,-7 1-41 16,-5 0-13-16,-5 0 9 16,0 0-9-16,-2-4 18 0,-17-2-19 15,0-1-8 1,-2-6-3-16,-1-3-4 0,0-3-8 15,4-6-16-15,5-3-23 16,6 0 46-16,7-12-109 16,0-10-72-16,18-5 93 15,13-5-63-15,9-1-26 16,5 4-64-16,-3 2 231 16,1 7 11-16,-10 6 123 15,-6 8-6-15,-7 6 3 16,-9 0-35-16,-6 6 30 15,-5 11-19-15,0 6 28 16,0 0-53-16,-5 4-46 16,-4-5-7-16,-2-1 2 15,2-6-11-15,0 0 2 0,2-8-11 16,1 0-9-16,4-5-5 16,-1-2-30-16,3 0-48 15,0-7-71-15,0-9 34 16,7-2 68-16,8 1 10 15,3 3 35-15,-2 3 16 16,-1 7 32-16,-4 4 10 16,-1 0-1-16,-4 3-8 15,-6 14 5-15,0 5 11 16,-2 4-27-16,-20 5-22 16,-25 6-28-16,2-3-153 15,3-11-442-15</inkml:trace>
  <inkml:trace contextRef="#ctx0" brushRef="#br0" timeOffset="20679.7903">10858 8835 889 0,'0'0'378'0,"0"0"-213"16,0 0-11-16,0 0 19 16,0 0-91-16,0 0-70 15,0 0-3-15,0 0-9 0,-25 32 19 16,15-8 13-1,-2 3-8-15,1-1 14 0,1-3-17 16,6 0-21-16,2-3 16 16,2-6-16-16,0-2-1 15,0-7-5-15,2-5-57 16,10 0 35-16,-1 0-21 16,7-12 12-16,-1-11 30 15,6-5-14-15,-1-1-65 16,-5 3 48-16,0 6 38 15,-9 6 26-15,-1 8 7 16,-5 6-6-16,0 0-27 16,3 0-4-16,2 8 4 15,4 8 26-15,5 2-26 0,1 1 22 16,8-6-22-16,4-3 1 16,0-6-1-16,4-4-33 15,-2 0-12-15,-2-18 1 16,-4-10 31-16,-7-2 13 15,-5-5 38-15,-9 3 2 16,-4 3 46-16,0 5 3 16,0 7-2-16,-2 8-23 15,-2 3-49-15,4 6-15 16,0 0-5-16,0 0-69 16,0 4-29-16,6 7 11 15,10 1-75-15,2 0 18 16,2-3 35-16,3-6 27 0,0-3-17 15,-2 0 48-15,-3 0 56 16,-7 0 40-16,-7 0 144 16,-2 0-1-16,-2 0-40 15,0 0-29-15,0 7-56 16,-4 8-37-16,-5 8-1 16,-2 5-20-16,4 0 13 15,3 0-12-15,2-2-1 16,2-6 0-16,0-4-2 15,0-4-6-15,0-7-36 16,10-5-19-16,4 0 41 16,1-7 3-16,6-15-42 15,-1-4 8-15,0-2-43 0,-2 0-13 16,-3 4 100-16,-3 4 9 16,-4 6 74-16,-1 4 17 15,2 6-30-15,4 4-19 16,3 0-30-16,6 4-1 15,1 13 13-15,3 6-14 16,-1 3 15-16,-3 3-25 16,-2-3 0-16,-6-3 13 15,-3-2-13-15,-7-10 0 16,-4-4-3-16,0-7 3 16,0 0 74-16,0-4 20 15,-6-17-53-15,1-7-20 0,5-4 43 16,0-3-24-1,0-4-39-15,15 3 9 16,6 4-17-16,6 4 7 0,2 8-27 16,4 6-23-1,3 8-30-15,1 6-40 0,1 0-77 16,-2 0-17-16,-7 4 40 16,-9 2 107-16,-8-5 67 15,-10 1 83-15,-2-2 126 16,0 0 56-16,-8 0-111 15,-11 0-80-15,-8 7-7 16,-4 2-21-16,-5 9 4 16,1 9 0-16,0 3-22 15,6 2 5-15,6 0-33 16,7 0 1-16,5-2 5 0,7-2-6 16,4-7-10-16,0-5 9 15,2-9-50-15,17-7 17 16,10 0 5-16,12-16 4 15,7-20-2-15,8-18-52 16,11-28 18-16,1-32-95 16,-9-28-10-16,-12 6 13 15,-22 33 55-15,-17 36 98 16,-8 33 162-16,0 2 53 16,0 3-49-16,-8 6-58 15,-1 11-40-15,2 10 3 16,-2 2-70-16,-4 20 0 15,-5 24-2-15,-2 18 2 16,0 17-1-16,4 11 20 16,7 4-19-16,5-4 43 0,4-5-30 15,0-10-1-15,7-17 16 16,8-12-28-16,5-7 0 16,3-13-1-16,1-6-7 15,3-8-11-15,13-10-56 16,-9-2-79-16,-2 0-199 0</inkml:trace>
  <inkml:trace contextRef="#ctx0" brushRef="#br0" timeOffset="20790.1167">12530 8881 1677 0,'0'0'76'15,"0"0"-76"-15,0 0-117 0,0 0-47 0</inkml:trace>
  <inkml:trace contextRef="#ctx0" brushRef="#br0" timeOffset="725536.2904">22083 9319 211 0,'0'0'193'16,"0"0"-56"-16,0 0-27 16,0 0-21-16,0 0 31 15,0 0-65-15,0-5-16 0,0 3 6 16,0-3-23-16,0 5 4 16,0-5 5-16,0 3 3 15,0 2 5-15,0-2-16 16,0 2 4-16,0-2 28 15,0-1-21 1,0 3-15-16,0-3-6 0,0 3-6 16,0 0 19-16,0 0-17 15,0 0 11-15,0 0 2 16,0 0 10-16,-2 0 5 16,2 0-3-16,0 0-21 0,0 0 20 15,0 0-18 1,0 0 8-16,0 0 8 0,0 0-17 15,0 0 14-15,0 0-18 16,0 0-8-16,0 0 16 16,0 12-17-16,0 5 21 15,0 8 16-15,5 5-13 16,6 2 9-16,4 6-22 16,4 1-11-16,1 3 41 15,7 2-28-15,2 0 2 16,6 2-7-16,5 0-9 15,4 2 27-15,6 0-15 16,8-2-5-16,4 0 25 0,9-3-31 16,5-5 4-1,5-1-5-15,1-8 2 0,5 0-7 16,2-8 5-16,2-1-9 16,1-3 8-1,-1-8-10-15,1-1 10 0,-3-3 1 16,-6-5-22-16,-6 0 21 15,-7 0-1-15,-10 0-4 16,-7 0 6-16,-8 0 0 16,-12 0 1-16,-6 0-2 15,-12 0 2-15,-5 0-1 16,-8 0 0-16,-2 0-16 16,0 0 16-16,0 0-13 15,-4 0-62-15,-12 0-135 16,-3-11-198-16</inkml:trace>
  <inkml:trace contextRef="#ctx0" brushRef="#br0" timeOffset="725943.0237">23794 9890 430 0,'0'0'711'0,"0"0"-656"15,0 0-55-15,0 0 0 16,0 0 41-16,0 0 46 0,0 0-27 16,64 14-12-16,-39 1-4 15,0 7-11-15,-6 2 31 16,1 8-20-16,-9-1-9 15,-4 3 9-15,-7 2-11 16,0 1 23 0,-15 3-8-16,-10-3-31 0,-6 2 24 15,0-5-27-15,-3-5-6 16,3-3 6-16,2-3-14 16,6-5 0-16,6-4 0 15,1-2-7-15,7-4-9 0,3 2-87 16,6-3-69-1,0 0-85-15,9-7-282 0</inkml:trace>
  <inkml:trace contextRef="#ctx0" brushRef="#br0" timeOffset="726707.9558">24460 9974 908 0,'0'0'193'16,"0"0"-99"-16,0 0 0 15,0 0 106-15,0 0-56 16,0 0-48-16,0 0-56 0,-43-30-8 15,37 39-13-15,-7 18 0 16,-1 9 48-16,-1 5-39 16,1 8-19-16,5-3 0 15,7 0-9-15,2-5 11 16,0-5-11 0,0-6-31-16,13-7-7 0,7-6-29 15,3-11-9-15,4-6-32 16,4 0-70-16,0-18 19 15,-2-8 20-15,-2-6 58 16,-7 1 81-16,-4 8 46 16,-8 5 45-16,-3 5 18 15,-5 8 7-15,2 2 13 16,-2 3-36-16,0 0-59 16,4 4-24-16,1 13-3 0,2 4 9 15,6 6-2-15,3-3-14 16,1 0 11-16,6-4-11 15,4-8-2-15,-1-4-5 16,3-8-23-16,-2 0-16 16,-3-6-20-1,-6-16 33-15,-7-8 33 16,-11-4 19-16,0-6-12 16,-4-1 48-16,-16 3 63 0,-4 2-40 15,1 8-25-15,3 7-23 16,2 4-5-16,4 7-25 15,6 2-5-15,4 6-6 16,4 0-96-16,0 2-124 16,0-5-380-16</inkml:trace>
  <inkml:trace contextRef="#ctx0" brushRef="#br0" timeOffset="727145.3346">24886 9779 1295 0,'0'0'382'16,"0"0"-356"-16,0 0 1 0,0 0-27 16,0 0 55-16,0 0 30 15,0 0-40-15,0 147-30 16,0-85 14-16,-2 0-27 16,0-4 11-16,-6-2-13 15,4-8 7-15,-3-6-1 0,-1-7-6 16,1-10-20-16,2-11 2 15,5-5-65-15,0-9-14 16,0 0-12-16,5-9 7 16,15-14-51-16,7-9 4 15,2-5 149-15,2 4 64 16,-2 1 7-16,-2 8 39 16,-7 8-2-16,-5 5-5 15,-4 9 2-15,-4 2-61 16,2 0-20-16,4 20 37 15,1 6-23-15,3 6-13 16,-1 3-4-16,3-1-20 16,-7-6 17-16,5-2-18 0,-7-8-39 15,3-6-24-15,3-6-69 16,4-6-53 0,0-18-45-16,-4-5-542 0</inkml:trace>
  <inkml:trace contextRef="#ctx0" brushRef="#br0" timeOffset="727285.9637">25358 10135 45 0,'0'0'1372'0,"0"0"-1097"16,0 0-227-16,0 0-47 15,0 0 45-15,0 0-20 16,0 0 2-16,78 84-28 16,-55-59-33-16,4-4-89 15,-10-9-199-15,-3-10-654 0</inkml:trace>
  <inkml:trace contextRef="#ctx0" brushRef="#br0" timeOffset="727506.2506">25555 10135 1196 0,'0'0'678'0,"0"0"-650"0,0 0-4 16,0 0-24-16,0 0 52 15,-19 128 23-15,4-77-7 16,-3 2-40-16,1-2-11 15,1-8-17-15,-2-2 6 16,5-9-1-16,4-6-5 16,-1-4-18-16,8-7-55 15,2-4-52-15,6-11-75 0,11 0-192 16,7-7-548-16</inkml:trace>
  <inkml:trace contextRef="#ctx0" brushRef="#br0" timeOffset="727792.0464">26194 9677 1555 0,'0'0'327'16,"0"0"-247"-16,0 0-80 0,0 0 0 15,0 0 52-15,-20 112 0 16,11-45-15-16,1 4-10 16,0 1-26-16,0-2 21 15,1-3-22-15,-1-9-12 16,-2-9 11-16,-1-11-74 16,0-12-53-16,2-26-90 15,4-2-180-15,3-26-380 0</inkml:trace>
  <inkml:trace contextRef="#ctx0" brushRef="#br0" timeOffset="728331.03">26272 9786 1235 0,'0'0'402'0,"0"0"-304"16,0 0-95-16,0 0-3 16,0 0 63-16,0 0-21 15,0 0 55 1,-2 153-56-16,-7-88-26 0,-2 3 21 15,0-4-27-15,2-4-8 0,2-7 1 16,5-11 5-16,2-12-14 16,0-11-30-16,0-10-45 15,15-9-20-15,14-4-14 16,7-27-89-16,9-13-46 16,-3-5-105-16,-1-1 180 15,-10 10 176-15,-10 10 305 16,-7 11-82-16,-5 13-35 15,-7 6-41-15,0 0-52 0,1 4-82 16,-1 17 48-16,5 6 17 16,2 5-43-16,2 1 2 31,2-4-36-31,5-4-2 0,2-9-2 16,5-11-43-16,4-5 1 15,2-3-91-15,0-23-35 16,-4-13-6-16,-5-2-35 15,-8-1 88-15,-8 7 124 16,-4 10 139-16,-2 11 163 16,0 11-69-16,0 3-106 15,0 0-38-15,-4 22-68 16,-5 12 42-16,0 8-9 0,4 9-31 16,3-4-11-16,2-1-12 15,0-7 0-15,0-7-7 16,0-11-53-16,12-21-114 15,-3-2-199-15,-3-27-655 0</inkml:trace>
  <inkml:trace contextRef="#ctx0" brushRef="#br0" timeOffset="728443.0449">26913 9814 1602 0,'0'0'172'0,"0"0"-172"16,0 0-185-16,0 0 98 15,0 0 1-15,0 0-317 0</inkml:trace>
  <inkml:trace contextRef="#ctx0" brushRef="#br0" timeOffset="728763.9761">27222 10031 1352 0,'0'0'303'0,"0"0"-214"16,0 0-57-16,0 0 71 16,0 0-30-16,-125 15-54 15,103 3-5-15,4 4-14 16,5 2 0-16,11 2-12 16,2 0 10-16,0 1 2 15,24-1 7-15,7-1-7 16,5 2 8-16,-3-5-8 0,-2-4 6 15,-6-4-12-15,-12-4 0 16,-6-4-3-16,-7-4 8 16,0 2-10-16,-3 0 11 15,-20 2 0-15,-45-2-32 16,8-1-97-16,-3-3-358 0</inkml:trace>
  <inkml:trace contextRef="#ctx0" brushRef="#br0" timeOffset="729090.1746">25507 9721 1517 0,'0'0'155'16,"0"0"-153"-16,0 0-2 16,0 0 108-16,117 48-28 15,-46-33-45-15,16-6 0 16,4-1-33-16,-2-3-1 16,-8-4 0-16,-17-1 14 15,-14 0-8-15,-19 0-7 16,-14 0-3-16,-13 0-4 0,-4 0-10 15,0 0-4-15,-23 3-11 16,-6-2-120 0,-5-1-337-16</inkml:trace>
  <inkml:trace contextRef="#ctx0" brushRef="#br0" timeOffset="770614.7437">27579 10127 990 0,'0'0'272'0,"0"0"-233"0,0 0-39 15,0 0 0-15,0 0 40 16,0 0-6-16,55 0-14 16,-24 0 19-16,6 0-8 15,0-12 4-15,5-7 2 16,1-5-21-16,4-8 2 16,0-9-18-16,-1-5-16 15,-3-5-7-15,-5-4-25 0,-9 1 15 16,-7 3 23-16,-11 6 10 15,-7 9 20-15,-4 11 29 16,0 4 12-16,0 11 22 16,0 6 11-16,-2 4-27 15,-2 6-67-15,-8 30 12 16,-5 36-12-16,-6 38 41 16,-1 37-25-16,4 12 19 15,11-11-34-15,6-36 25 16,3-34-11-16,0-20-15 15,0-5 17-15,0 7-17 16,0 1 2-16,0 6-12 16,0-13-23-16,-19-4-75 15,-10-16-108-15,-2-15-167 0</inkml:trace>
  <inkml:trace contextRef="#ctx0" brushRef="#br0" timeOffset="771475.1483">27557 10483 1446 0,'0'0'98'0,"0"0"-98"15,0 0 0-15,126-48 96 0,-68 38-32 16,9 0-41-16,2-2-23 16,3 0-32-16,-3-5 4 15,-7-4-27-15,-8-6-28 16,-12-2 28-16,-13-1 13 15,-11 2 42-15,-11 4 4 16,-7 5 104 0,0 8 7-16,0 4-23 0,-3 5-19 15,-3 2-13-15,-4 0-60 16,4 13 8-16,-3 8-7 16,1 5-1-16,2 1 0 15,6-1-8-15,0-4 8 16,0-5-5-16,0-2 5 15,8-5-10-15,0-3-5 16,3-4-7-16,5-3 8 0,4 0-10 16,2-3-24-16,3-17-6 15,-2-1 0-15,-2-4 34 16,-3 4 20-16,-5-1 25 16,-3 6 50-16,-6 5 3 15,-2 6-14-15,0 5 9 16,-2 0-40-16,3 0-24 15,1 0-9-15,3 16 0 16,2 5 13-16,2 5 6 16,5 3-19-16,-1-3 14 15,3-3-14-15,2-9-9 16,0-3-22-16,3-10-49 16,-1-1-48-16,0 0-42 0,-4-21 7 15,-5-4 40 1,-1-1 37-16,-6-3 86 0,-4 9 61 15,0 4 100-15,-2 7 37 16,0 8-55-16,0 1-85 16,3 0-30-16,-1 12-20 15,0 10 8-15,5 6 17 16,-2-1-25-16,3 2 8 16,1-7-16-16,1-4 0 15,-2-8-12-15,5-4 9 16,3-6-35-16,7 0 16 15,3-4-25-15,3-19-29 16,0-3-38-16,-2-3 72 16,-5 3 42-16,-7 6 33 15,-3 8 47-15,-8 4 31 0,-2 8-37 16,1 0-14 0,-1 0-40-16,0 0-20 0,4 12 9 15,6 5-8-15,1 3 12 16,5-1-13-16,5-1-21 15,1-9-20-15,19-9-138 16,-8 0-209-16,-4-15-962 0</inkml:trace>
  <inkml:trace contextRef="#ctx0" brushRef="#br0" timeOffset="772161.9142">29295 10159 1324 0,'0'0'332'0,"0"0"-316"16,0 0-14-16,0 0 68 15,0 0 6-15,0 0-40 16,0 0 1 0,-135 26-24-16,105-1 28 15,4 4-14-15,5-3-26 0,6 2 22 16,3-5-23-16,8 1 0 16,4-4-6-16,0-1-7 15,13-5 6-15,16-4 7 16,12-6-8-16,9-4 1 15,14-2-30-15,2-24-17 16,3-14-32-16,2-14 4 16,-3-14-10-16,-1-27-8 15,-3-23-29-15,-18 6 29 16,-11 9-15-16,-22 19 39 16,-13 22 76-16,0-3 115 15,0 7 69-15,-11 14 29 0,-1 16-84 16,3 15 6-16,5 10-47 15,-2 3-87-15,-2 28-1 16,-3 25 0-16,-5 17 19 16,-3 15-3-16,-1 22-10 15,2-6 22-15,0-3-11 16,2-3 2-16,7-15-3 16,1 2-15-16,3-11 7 15,3-13-8-15,2-17-1 16,0-12-6-16,0-15-30 15,20-14-29-15,7-3 35 16,10-31-1-16,10-13-41 16,3-14 10-16,-6 1 54 15,-9 10 9-15,-12 13 88 16,-12 17 12-16,-7 12 12 16,-1 6-16-16,-3 2-12 15,0 0-72-15,0 18 1 0,0 8-13 16,0 6 8-16,7 6 3 15,4 1-9-15,7-3 5 16,1-7 2-16,6-2-9 16,0-9-12-16,1-8 12 15,1-6-29-15,0-4-8 16,-3-4-19-16,1-19-44 16,-9-16 9-16,-16-38-146 15,0 10-144-15,-14 0-365 0</inkml:trace>
  <inkml:trace contextRef="#ctx0" brushRef="#br0" timeOffset="772317.5332">29054 9861 1337 0,'0'0'335'16,"0"0"-260"-16,0 0-65 16,0 0 13-16,0 0 21 15,141 0 7-15,-3 7-51 16,0-3-20-16,-4-4-82 0,-45 0-171 15,-40 0-371-15</inkml:trace>
  <inkml:trace contextRef="#ctx0" brushRef="#br0" timeOffset="772411.0146">29848 9849 1370 0,'0'0'374'16,"0"0"-358"-16,0 0-16 15,0 0-83-15,0 0-53 16,0 0-261-16</inkml:trace>
  <inkml:trace contextRef="#ctx0" brushRef="#br0" timeOffset="773057.2612">30287 10150 1172 0,'0'0'239'16,"0"0"-136"-16,0 0 85 16,0 0-52-16,0 0-57 0,0 0-48 15,0 0-31-15,0 35 19 16,-6-13 3-16,-6 7-6 16,-1 8 7-16,4 1-22 15,2 2 7-15,3 0-8 16,4-4 0-16,0-6-6 15,0-4-3-15,13-10-46 16,3-5-11-16,4-11 24 0,2 0 18 16,2-17-30-16,3-19 22 15,-2-10-41-15,-2-8 3 16,-4-2 3-16,-1 6 67 16,-5 9 18-16,-1 13 37 15,-1 12-4 1,-1 9 12-16,4 7-2 0,-1 0-24 15,3 14-8-15,2 9 13 16,-2 12-15-16,-3 2 8 16,1 6-9-16,-6-1-15 0,1-6 10 15,-2-7-20 1,0-6-1-16,-3-7 0 0,-2-8-6 16,3-6-11-16,-1-2-7 15,6-6-2 1,2-18 8-16,1-8-93 0,6-4 85 15,-3 4 26-15,-5 6 2 16,-1 8 79-16,-2 10 0 16,-6 5-22-16,2 3-8 15,-2 0-44-15,5 15-5 16,4 9 26-16,0 4-11 16,0 2 5-16,3 0-22 15,-3-7-28-15,5-4-51 16,-5-11-215-16,-3-8-376 0</inkml:trace>
  <inkml:trace contextRef="#ctx0" brushRef="#br0" timeOffset="773380.955">31203 9835 7 0,'0'0'1642'15,"0"0"-1469"-15,0 0-121 16,0 0 8-16,0 0 17 16,0 0-28-16,0 0-49 15,145-51 0-15,-105 63 4 16,-2 7-4-16,-7 6 0 16,-6 4-8-16,-9 2 1 15,-8 1 0-15,-8 0-1 0,0 1 2 16,-8-6 6-16,-19-1 19 15,-8 0 41-15,-8-4-26 16,1-2-15 0,-4-2 4-16,7 0-23 15,3 1 0-15,5-2-90 0,0 15-107 16,6-3-122-16,9-5-382 0</inkml:trace>
  <inkml:trace contextRef="#ctx0" brushRef="#br0" timeOffset="773657.5068">31172 10652 1343 0,'0'0'292'0,"0"0"-181"0,0 0-52 15,0 0 43-15,0 0-11 16,0 0-40-16,67 115-30 16,-49-104-3-16,-1-3-17 15,4-6 9-15,1-2-10 16,-4 0-11-16,-5-18 9 15,-4-5-39-15,-9-2 41 16,0 1-12-16,-4 3 28 16,-14 6 24-16,-2 5 13 15,-2 6-22-15,-5 4-7 16,-2 2-24-16,-7 20-9 16,-20 18-10-16,7-5-172 15,7-8-564-15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4:59:45.379"/>
    </inkml:context>
    <inkml:brush xml:id="br0">
      <inkml:brushProperty name="width" value="0.05292" units="cm"/>
      <inkml:brushProperty name="height" value="0.05292" units="cm"/>
      <inkml:brushProperty name="color" value="#FF0000"/>
    </inkml:brush>
  </inkml:definitions>
  <inkml:trace contextRef="#ctx0" brushRef="#br0">3067 1371 7 0,'0'0'228'16,"0"0"-42"-16,0 0-5 0,0 0-102 16,0 0 21-16,0 0-6 15,47-108-64-15,-38 92 68 16,-3 4-21-16,1 3-45 16,-3 0 7-1,-1 1-13-15,1 0 26 0,-1 1-14 16,-3 7-24-16,2-3 8 15,-2 3-22-15,0 0 25 16,0 0 4-16,0 0-23 16,0 0 46-16,0 0-23 15,0 0-12-15,0 0 7 16,0 0-24-16,0 0 0 16,0 0 0-16,0 0 7 0,0 0 8 15,2 0 17 1,-2-2 32-16,0 2 22 0,0-2-25 15,0 2-14-15,-9-2-47 16,-13 2 17-16,-14 0-31 16,-9 0 14-1,-11 14 0-15,-2 8 17 16,3 6-16-16,4 2-2 0,9 4-9 16,5 0 10-16,13 0-5 15,6 1 5-15,10-3-8 0,5-3 7 16,3 2-4-1,0-5 5-15,20 0 0 0,11 0 0 16,10 1-3-16,7 4 3 16,8-2-6-1,0 0 5-15,0 2-15 0,-5-1 15 16,-6-1 1-16,-8 3 0 16,-8 0-6-16,-6 3 6 15,-8-1-2-15,-8 0 1 16,-7 4 1-16,0 2-5 15,-20 3 5-15,-18 0-16 16,-11-2 16-16,-13-7 0 16,-9-6 1-16,-6-10 16 15,2-8 15-15,3-10 28 16,5 0-14-16,11-16 11 0,10-10 4 16,11-6-35-16,8 0-18 15,6 2-8-15,13 4 7 16,4 5-23-16,4 7-1 15,0 14-121 1,0 0-116-16,0 0-539 0</inkml:trace>
  <inkml:trace contextRef="#ctx0" brushRef="#br0" timeOffset="1531.9269">3434 1991 468 0,'0'0'196'15,"0"0"-91"-15,0 0-8 0,0 0 55 16,0 0 11-16,0 0-47 16,0 0-12-16,-26 0-44 15,26 0-15-15,0 0 25 16,0 0-44-16,0 0-4 16,0 0 13-1,0 0 4-15,6-3 11 0,6-9 1 16,8-3-34-16,8-9-2 15,7-4-15-15,4-7 0 16,3-1-7-16,1-1 4 16,-5 0-5-16,-7 6-16 0,-8 0 3 15,-10 5 15 1,-9 4 6-16,-4 0 0 16,0 3-6-16,-13 4 6 15,-12 3-1-15,-4 4-8 16,-4 8 7-16,-7 0 1 15,-3 14 2-15,-3 16-1 16,-1 10 11-16,3 8-9 16,3 5 11-16,7 0-12 15,8 0 1-15,6-1-4 0,4-2 2 16,7-7 0-16,5-2 0 16,4-7-6-16,0-5 6 15,0-6 0-15,9 0 0 0,9-2 10 16,6 0-9-1,5-3-1-15,5-3 0 0,8-7 1 16,2-1-11-16,10-7-2 16,29-7-93-1,-15-13-95-15,-5-8-197 0</inkml:trace>
  <inkml:trace contextRef="#ctx0" brushRef="#br0" timeOffset="2765.5234">4348 1463 1026 0,'0'0'219'0,"0"0"-161"0,0 0 4 15,-127-10 56-15,90 10-53 16,-1 21-18-16,-1 11-37 15,6 5-10 1,0 8 20-16,6 5-19 0,4 2 9 16,8 4-7-16,2-1 3 15,8-4-7-15,5 0 1 16,0-7 0-16,0-3-5 16,12-6 6-16,5-5-1 15,3-8 0-15,7-5-4 16,2-8 2-16,7-9 2 15,6 0-20-15,5-18 14 16,5-12-16-16,-2-10 11 0,0-6-7 16,-6-3 8-16,-6 0 4 15,-9-1 6-15,-9 4 0 16,-8 6 5-16,-6 7-4 16,-6 9 38-16,0 7 10 15,0 8 1 1,0 5 4-16,0 4-54 0,0 0-6 15,0 18 5-15,0 16 1 16,-2 11-1-16,0 4 1 16,0 4 0-16,2-5-3 15,0-6 3-15,0-8 0 0,8-10 1 16,3-10-1 0,5-12 17-16,7-2-17 15,3-21-19-15,8-25 18 0,4-15-40 16,-1-11 17-16,-3-4-16 15,-8 2-6-15,-7 16 44 16,-9 12-13-16,-5 17 15 16,-3 11 59-16,-2 9 0 15,0 9-11-15,0 0-48 16,0 15 1-16,0 19-9 16,0 10 10-16,0 12-2 15,0 4 9-15,0-2-7 16,2 0-2-16,6-3 0 15,2-9 0-15,1-8 8 0,5-8-8 16,4-9 0-16,0-8-7 16,5-9 4-16,2-4-10 15,2 0-31 1,0-22 8-16,0-8 26 16,2-10-18-16,-4-4 6 15,-6-4 11-15,0-3 0 16,-6 3 10-16,-3 8 1 15,-2 6 0-15,-1 8-1 16,3 5 2-16,1 10 6 0,7 8 3 16,7 3-9-16,4 0 17 15,5 21-2-15,1 11-2 16,2 7 20-16,-4 4-5 0,-1 7-6 16,-7-1-4-1,-6 0-18-15,-5 2 22 0,-9-5-22 16,-5-2 1-16,-2-6 21 15,0-4-17-15,-7-10 11 16,-1-5-9 0,0-12-2-16,4-4 39 0,-3-3 19 15,3-12 7-15,4-23-29 16,0-15-42-16,2-13 1 16,25-9-1-16,7-7-28 15,3 1-2-15,2 5-73 16,1 11 28-16,-3 8-18 15,1 9-82-15,-5 15-31 16,-4 13-33-16,-6 10 4 16,-9 7 138-16,-8 3 97 0,-6 17 78 15,0 6 107 1,0 9-35-16,0 6-2 0,-8 5-18 16,2 6-79-16,2 0 15 15,2 1-40-15,2-3-12 16,0 0-9-16,0-7 2 15,0-2-4-15,-2-9-3 16,-5-15-55-16,3-12-131 16,-4-5-404-16</inkml:trace>
  <inkml:trace contextRef="#ctx0" brushRef="#br0" timeOffset="2881.8286">5970 1175 1401 0,'0'0'188'15,"0"0"-188"-15,0 0-73 16,0 0 6-16,0 0 9 16,0 0-321-16</inkml:trace>
  <inkml:trace contextRef="#ctx0" brushRef="#br0" timeOffset="3593.9371">6165 1909 1272 0,'0'0'61'0,"0"0"-25"0,0 0-36 16,0 0 164-1,0 0-110-15,0 0-29 0,0 0-25 16,85-154-1-16,-54 67-21 16,7-26-77-16,0-26-33 15,-7 10-65-15,-11 27-163 16,-13 34-28-16,-7 29 388 15,0 3 5-15,-2 7 344 16,-7 4-63-16,-2 16-42 16,-1 9-104-16,2 14-110 15,-7 44 2-15,0 46-4 16,3 46 7-16,8 25-9 16,6-9-26-16,0-34 23 0,14-47-23 15,-1-27 0-15,0-14 6 16,5-2-6-16,2-6-13 15,2-12-30-15,3-22-15 16,-1-6 36-16,1-36 4 16,2-16 1-1,-2-10 1-15,-4 0 0 0,-3 9 16 16,-3 15-1-16,-3 14 1 16,-5 16 53-16,3 12-24 15,9 8-23-15,8 26 24 16,12 13-18-16,13 3 8 15,8-1-19-15,9-5-1 16,7-18 12-16,6-15-12 16,1-11-16-16,-3-20-13 15,-4-29-38-15,-16-14 49 0,-18-12 5 16,-20 0 12 0,-19 6 1-16,-3 10 19 0,-27 16 46 15,-11 14 24-15,-2 18-3 16,0 11 1-1,4 20-60-15,0 48-26 16,5 48 35-16,4 43-18 0,12 9-2 16,9-9-16-16,6-39 1 15,0-44 14-15,0-22-15 16,0-12 0-16,0-2-1 16,6 1-2-16,1-7-31 15,-3-13-56-15,-4-21-142 0,0-2 7 16,-8-24-161-16</inkml:trace>
  <inkml:trace contextRef="#ctx0" brushRef="#br0" timeOffset="3952.9382">6471 1301 1028 0,'0'0'197'0,"0"0"-155"0,0 0 2 16,0 0 46-1,0 0-53-15,0 0-11 16,0 0-19-16,132-8 13 15,-61 2 1-15,6-2-20 16,4 0 25-16,-5 0-25 16,-9 0 0-16,-11 2 13 0,-17 2-12 15,-10 2 5-15,-11 2-7 16,-9 0 1-16,-9 0 14 16,0 0-15-16,-24 0-24 15,-10 0-175-15,-6 0-743 0</inkml:trace>
  <inkml:trace contextRef="#ctx0" brushRef="#br0" timeOffset="5157.2055">8593 1398 168 0,'0'0'1000'0,"0"0"-839"0,0 0-99 15,-67-105-49-15,34 93 12 16,-3 6 55-16,-7 6-15 16,-5 2-15-16,-4 28-34 15,-4 12-10-15,1 14 33 16,4 9-17-16,4 7-5 16,11 2-4-16,9 2-13 15,13-4 11-15,12-5-11 16,2-14 0-16,6-10-6 15,15-14 6-15,8-12-19 16,7-14-26-16,7-3-37 0,1-27 17 16,-1-17 1-16,-4-9 21 15,-7-5 43-15,-10 2 1 16,-9 10-1 0,-3 13 27-16,-6 8 11 15,-2 13 42-15,-2 10-30 16,5 2-50-16,1 14-7 15,5 18 1-15,5 12 6 16,6 9-1-16,5-3 7 0,2-7 2 16,5-10-8-16,3-15-23 15,3-18-14-15,5 0-53 16,4-36-22-16,0-16 12 0,1-16 44 16,-2-9 31-1,-1 4 9-15,-7 6 16 0,-4 13 6 16,-10 15 36-16,-3 14 48 15,-6 14-5-15,-3 11-47 16,1 4-4 0,-3 28 16-16,-1 12-12 15,-3 13-6-15,-5 2-14 0,-3-1 1 16,0 0-11-16,-20-11-2 16,-9-9 17-16,-9-9-11 15,-7-11 10-15,-3-8-6 16,1-10-16-16,3 0 16 15,7-7-16-15,12-14-11 16,15-8-15-16,10-7-85 16,16-10-72-16,59-24-23 0,-3 10-96 15,-1 4-235-15</inkml:trace>
  <inkml:trace contextRef="#ctx0" brushRef="#br0" timeOffset="5829.0879">9197 1368 489 0,'0'0'371'15,"0"0"-113"-15,0 0-61 16,0 0-89-16,0 0-76 15,0 0 58-15,13 126 4 16,-13-7-27-16,0 46-14 16,-13 22-8-16,-3-9-24 15,3-23 2-15,4-49-23 16,0-29 0-16,7-26 7 16,-3-14-1-16,1-4-9 15,2-1 3-15,-5-7-27 16,-2-20-15-16,-6-5 8 15,-4-28-25-15,0-37-81 16,5-50 25-16,14-48 16 16,0-19-66-16,27 6-183 15,4 25-148-15,-4 49 496 16,0 26 92-16,0 25 149 16,6 10-23-16,11-1-33 15,10 4-66-15,10 6 1 0,-1 18-17 16,-3 14-54-16,-8 1-12 15,-13 31-10-15,-12 12-9 16,-15 12 15-16,-12 4-12 0,0 1-7 16,-23-5 21-1,-12-6-17-15,-6-7 9 0,-3-10 2 16,1-8-23-16,5-10 15 16,12-7-20-1,6-3-1-15,13-5 20 0,7 0-19 16,9-3 9-16,31-19-10 15,22-7-19-15,17-14 19 16,14-3-51-16,3-8-10 16,-2 1 27-16,-9-2-7 15,-17 4 33 1,-16 7 8-16,-23 6 0 0,-16 8 8 16,-13 6 43-16,-4 7-1 0,-25 8-14 15,-13 9-17 1,-8 0 19-16,-3 17-7 0,2 14-14 15,6 8 17-15,9 7-27 16,14 4 2-16,11 2-3 16,11 0 1-16,0-2 4 15,25-3-11 1,15-8 0-16,13-12-9 0,10-10 1 16,5-10-110-16,32-21-95 15,-19-18-103-15,-12-9-396 0</inkml:trace>
  <inkml:trace contextRef="#ctx0" brushRef="#br0" timeOffset="6062.6752">10434 1407 738 0,'0'0'321'15,"0"0"-137"-15,0 0-61 16,0 0-26-16,0 0-47 16,0 0-24-16,-124 9-13 0,99 26-7 15,0 8 20-15,7-2-4 16,5 4 0-16,7-3 1 15,6 0-11 1,0-6 1-16,8-5-13 16,26-10 0-16,15-13 13 0,11-8-7 15,13-8-6-15,12-25 0 16,5-18-61-16,43-55-57 16,-24 11-95-16,-13-3-369 0</inkml:trace>
  <inkml:trace contextRef="#ctx0" brushRef="#br0" timeOffset="6516.2601">11110 649 506 0,'0'0'603'16,"0"0"-506"-16,0 0-62 16,0 0 37-16,-114 149 44 15,101-79-14-15,1 9-23 16,3 4-5-16,3 4-35 15,-1-1 15-15,0 0-21 16,-2-2-23-16,3-4 25 16,2-1-35-16,1-10 7 0,3-4-7 15,0-9 1 1,0-12 4-16,0-14-5 0,7-13-9 16,13-17-4-16,11-8-48 15,18-37-11 1,15-15-63-16,11-13-3 15,4 1-49-15,-3 5 79 16,-5 14 108-16,-13 16 21 16,-12 16 106-16,-13 15 9 0,-8 6-41 15,-12 14-22-15,-5 18 17 16,-6 11-43-16,-2 5-8 16,0-1 2-16,0-4-31 15,-6-5 18-15,-3-10-28 16,3-7 6-16,-2-8-3 15,0-9-3-15,-5-4-1 0,-28-26-77 16,5-14-249 0,-3-8-731-16</inkml:trace>
  <inkml:trace contextRef="#ctx0" brushRef="#br0" timeOffset="6657.3166">10724 1113 1111 0,'0'0'365'0,"0"0"-228"15,0 0-94-15,0 0-21 16,236-40 23-16,-64 40-4 16,9 0-41-16,-17 5-4 15,-54 7-84-15,-43-5-237 0</inkml:trace>
  <inkml:trace contextRef="#ctx0" brushRef="#br0" timeOffset="7453.8253">12445 1431 933 0,'0'0'361'0,"0"0"-253"16,0 0-67-16,0 0 84 15,0 0-20-15,-141 119-64 16,120-75-8-16,9 1-23 0,10-2-9 16,2-5-1-1,14-10 0-15,17-8 6 16,11-11 9-16,9-9-14 16,2-13-2-16,3-25-11 15,-9-17-27-15,-7-15-11 16,-15-8-18-16,-17-1 11 0,-8 3 2 15,-6 7 40 1,-25 17 9-16,-5 11 12 0,-1 20 23 16,0 11 5-16,8 10-27 15,10 5-4-15,10 21-3 16,9 7-7-16,11 1 7 16,26-2 8-16,15-6 8 0,10-10-16 15,11-12-15 1,6-4-42-16,-2-18-52 0,4-17-23 15,-7-14 48-15,-12-6 40 16,-11-4 44-16,-15-2 14 16,-18 10 89-16,-12 9 51 15,-6 11-16-15,0 13-23 16,-13 12-19-16,-5 6-59 16,-4 16-8-16,-6 28-29 15,-13 36 1-15,-17 48 25 16,-13 51-11-16,0 24 17 15,10-2-10-15,19-22-21 16,19-40 16-16,10-31-17 16,7-26 0-16,1-23-6 15,5-11 6-15,0 2 0 0,0-2-2 16,0-1-1-16,11-13 3 16,2-13 0-1,5-7 0-15,7-11-5 0,6-3 5 16,7-14 0-16,7-22-18 15,1-17 2-15,-3-11 7 16,-12-10-14-16,-11-5 1 16,-16 0 12-16,-4 0 10 15,-17 8 17-15,-19 8-2 16,-7 5-9-16,-5 10 42 0,-4 8-33 16,-1 12-15-16,-1 14 0 15,-24 14-43-15,14 1-157 16,8 10-388-16</inkml:trace>
  <inkml:trace contextRef="#ctx0" brushRef="#br0" timeOffset="8094.6921">13963 1180 856 0,'0'0'218'0,"0"0"-144"16,0 0-29 0,0 0 59-16,-129-44 37 15,88 44-3-15,1 19-64 0,-2 13-11 16,2 10-17-16,4 8-25 15,5 6 17-15,10 4-25 16,9 5 0-16,12-2-4 16,0-2-8-16,10-7 13 15,22-7-14-15,10-12 0 16,10-19-6-16,10-16-10 0,12-7-46 16,4-37-53-16,18-37-64 15,17-51-23-15,-22 14-146 16,-15 3-365-16</inkml:trace>
  <inkml:trace contextRef="#ctx0" brushRef="#br0" timeOffset="8407.0468">14422 846 894 0,'0'0'335'0,"0"0"-174"15,0 0-84-15,0 0-30 16,0 0-39-16,0 0 10 16,-13 121 47-16,1-40-34 0,-3 10 20 15,1 3-29-15,1-2-5 16,3-10-2-16,4-9-8 15,4-15-5-15,2-16-2 16,0-12 1 0,0-16 1-16,0-14-2 0,16 0-5 15,7-28 4-15,6-13-42 16,4-5 20-16,-4 2 12 16,-3 10 11-16,-8 10 15 15,-5 10 17-15,-3 10 18 16,1 4-28-16,3 2-12 15,7 21-10-15,6 9 0 16,6 3 1-16,8 4 17 16,5-4-18-16,10-6-31 15,31-12-100-15,-9-12-112 0,-8-5-290 0</inkml:trace>
  <inkml:trace contextRef="#ctx0" brushRef="#br0" timeOffset="8765.4204">15203 1296 1007 0,'0'0'246'16,"0"0"-154"-16,0 0 13 16,-164 2-9-16,114 23-19 15,2 13-28-15,9 6-40 0,7 0 17 16,10 1-20-16,7-9 3 16,7-6-5-16,6-12-3 15,2-8-1-15,0-10-6 16,12 0-20-16,17-16 25 15,6-17-47-15,5-7-14 16,-2-1-2-16,-7 4 15 0,-11 11 49 16,-6 8 26-16,-5 12 57 15,-5 6 7-15,3 0-75 16,5 18-9-16,3 12 27 16,7 4-27-16,5 1 16 15,4-5-22-15,5-9 0 16,3-10 18-16,11-11-18 15,6-11-41-15,2-26-74 16,-3-17-44-16,10-47-82 16,-16 13-80-16,-12 6-293 0</inkml:trace>
  <inkml:trace contextRef="#ctx0" brushRef="#br0" timeOffset="9079.3395">15639 983 742 0,'0'0'370'16,"0"0"-156"-16,0 0-134 15,0 0-38-15,0 0 25 16,-100 148 0-16,80-73-21 15,5 12-14-15,3 0-30 16,7-7 28-16,5-14-29 16,0-16 0-16,7-18-2 15,13-22-20 1,7-10-38-16,9-28-16 0,1-28-50 16,13-30-33-16,-8-3 30 15,-4-7-55-15,-2 6 45 16,-17 22 138-16,2 2 157 15,-13 20 57-15,-2 18 9 0,-6 11-5 16,0 17-75-16,0 0-105 16,0 26-36-1,-6 23 4-15,-13 29 14 0,-12 30-16 16,0 0 7-16,-1-8-10 16,-8 21-1-16,14-41-95 15,1-10-263-15</inkml:trace>
  <inkml:trace contextRef="#ctx0" brushRef="#br0" timeOffset="9859.6748">15778 1560 1388 0,'0'0'268'16,"0"0"-226"-16,124-63-7 0,-66 38-20 16,1-1 1-1,-4 3-16-15,-2 2 6 0,-3-4-17 16,-6 2-16-1,-11-4-71-15,-8-4 18 16,-13-2-6-16,-12 1 6 0,0 4 34 16,-19 5 46-16,-10 10 29 15,-4 9 9-15,-5 4 2 16,1 17 34-16,0 16-29 16,6 13-7-16,9 5-13 15,8 7-25-15,12-3 36 16,2-2-30-16,0-8 0 15,19-9 5-15,4-9-10 16,12-13 14-16,4-11-15 0,8-3-22 16,6-15-5-16,3-16-42 15,-2-15-5-15,-6-3 28 16,-2-4-21-16,-11 2 26 16,-8 5 11-16,-12 13 30 15,-7 11 35-15,-6 10 87 16,-2 10-41-16,0 2-77 15,0 6 12 1,0 16-16-16,0 7 18 0,-2 4 4 16,2-1 24-16,0 0-33 15,0-1-1-15,12-9-12 16,13-5 0-16,11-6 6 16,13-11-6-16,9 0-51 15,9-16-12-15,4-18-14 0,1-7 9 16,-10-5 17-16,-9 5-3 15,-15 2 54-15,-16 13 2 16,-12 10 72-16,-10 8 52 16,-8 8-72-16,-21 0-25 15,-4 22-28-15,-7 14 11 16,2 10 17 0,3 12-28-16,6 9 8 0,4 6-1 15,9 2-7-15,10 3-1 16,6-2 0-16,0 3 1 15,0-2-5-15,4 0 4 16,-4-7-2-16,0-4 2 0,-13-8 0 16,-22-5 6-16,-17-9-6 15,-13-10 0 1,-7-13 14-16,-1-14-13 0,4-7-1 16,14-19 0-16,17-20-43 15,24-21-48-15,14-13-81 16,76-45-28-16,8 18-35 15,9 14-284-15</inkml:trace>
  <inkml:trace contextRef="#ctx0" brushRef="#br0" timeOffset="10140.4942">17019 1642 104 0,'0'0'359'0,"156"-56"2"15,-60 25-82-15,11-6-91 16,-11-1-53-16,-10 2-20 0,-14-5-29 16,-16 3-40-16,-20 0 20 15,-19 4-40 1,-17 2 5-16,0 6-8 0,-13 8-14 15,-18 6 1-15,-9 12-10 16,-9 0 0 0,-1 18 25-16,0 14-14 15,4 12 1-15,9 11 4 16,10 0-15-16,16 3 22 16,11-2-23-16,0-10 9 0,29-2-3 15,17-18-5-15,10-6 5 16,11-15 1-16,1-5-1 15,-2-10-6-15,-8-17 0 16,-11-4-12-16,-16-3 11 16,-27-12-37-16,-4 10-77 0,-6 2-250 15</inkml:trace>
  <inkml:trace contextRef="#ctx0" brushRef="#br0" timeOffset="10578.937">18042 1548 1402 0,'0'0'269'16,"0"0"-208"-16,0 0-42 15,139-59 61-15,-79 42-55 16,6-2-13-16,1 1-12 16,-2 4-4-16,-7 0-5 0,-2-8-85 15,-17 5-127-15,-14-4-271 0</inkml:trace>
  <inkml:trace contextRef="#ctx0" brushRef="#br0" timeOffset="11500.0307">19010 910 1175 0,'0'0'280'0,"0"0"-204"0,0 0-66 15,0 0 6-15,-40 115 52 16,17-50-31-16,1 8-23 16,0 2-9-1,2-6 2-15,5-7 2 0,1-10-9 16,5-15 0-16,5-15-8 16,-2-17-80-16,2-5 43 15,2-20-10-15,2-28-163 16,0-18 111-16,16-30 32 15,13 1-46-15,11-2-210 16,9 3 73-16,-2 23 258 16,8 1 10-16,1 15 209 15,5 17-5-15,1 13-61 0,0 13-42 16,-6 12-24 0,-12 0-44-16,-15 26 33 0,-17 10-33 15,-12 10-21-15,-12 4 20 16,-25 4-6-16,-15 1 14 15,-6-2 1 1,1-2 4-16,3-5-13 16,7-6-13-16,11-1-19 15,10-4 17-15,10-3-27 0,11 3 1 16,5-4 1-16,18 5 8 16,22-4-4-16,16-6-6 15,14-3 0-15,10-11-1 16,7-10 0-16,0-2-27 15,-2-2-19-15,-8-24-33 16,-10-6 66-16,-14-10-2 0,-17-4-3 16,-20 0 19-16,-14 5 0 15,-2 5 3-15,-18 12 43 16,-11 6-12-16,-2 9 21 16,-3 9-30-16,1 5-13 15,0 21-5-15,4 12-6 16,6 9 14-16,8 6-11 15,9 1-2-15,6-4 9 16,0-3-11-16,0-11 0 16,15-10 1-16,7-12-1 15,7-12 0-15,11-2-32 16,7-20-34-16,9-18 8 16,4-11-21-16,3-5 14 15,1 2 6-15,1 10-28 0,-5 10 81 16,-8 14 6-16,-10 15 16 15,-9 3 45-15,-8 13-18 16,-8 17 17-16,-8 11-21 16,-9 3-26-16,0 2 13 15,-11-2-10-15,-16-7 3 16,-9-4 26 0,-3-9-22-16,-3-10 10 0,1-9-9 15,5-5-23-15,7 0 18 16,9-18-19-16,16-12-34 15,20-26-120-15,23 6-100 0,9 3-478 16</inkml:trace>
  <inkml:trace contextRef="#ctx0" brushRef="#br0" timeOffset="11748.7782">20525 1185 793 0,'0'0'280'0,"0"0"-174"16,0 0-6-16,0 0 1 15,0 0-11-15,43 113-23 16,-46-50-2-16,-25 29-12 15,-13 31-31-15,-1-5 5 16,5-10-20-16,8-15-6 16,13-25 17-16,-3 3-18 15,4-1-10-15,5-15 10 16,2-15 0-16,4-15 0 16,-1-11-20-16,1-10-41 15,0-4 4-15,-5 0-27 0,2-22 30 16,5-21-33-16,2-27-23 15,20-54 58-15,11 13-115 16,5 2-215-16</inkml:trace>
  <inkml:trace contextRef="#ctx0" brushRef="#br0" timeOffset="12546.8941">20922 1146 582 0,'0'0'267'0,"0"0"-97"16,0 0-34-16,0 0-55 0,0 0 0 15,41 133-34 1,-68-81-14-16,-8 2 15 16,-6 0-22-16,3-1 0 0,0-7-13 15,9-8-13-15,5-6 12 16,5-13-12-16,13-7-12 16,6-9-30-16,4-3-25 15,30-8 15-15,15-16-49 16,13-8 50-16,7 0-33 15,1-3-42 1,-5 1 106-16,-15 8 20 16,-11 5 64-16,-18 8 57 0,-9 8 27 15,-10 2-15-15,-2 3-40 16,0 0-91-16,-2 3-2 16,-10 12-1-16,2 4 1 15,5 0 3-15,5 4-3 16,0-5 0-16,9-4 3 0,18-6-3 15,6-8-12-15,3 0-9 16,-1-17 2-16,-6-13 13 16,-11-5-6-16,-13-8-5 15,-5 1 17-15,-9 0-16 16,-20 4 15-16,-4 9-13 16,-3 6 14-16,0 13 16 15,0 10-15-15,7 0 4 0,8 7-2 16,9 12-2-16,12 5-1 15,0 0 0-15,20-2 0 16,18-4-2-16,9-6-12 16,9-6-23-16,1-3-6 0,-1-3-21 15,-7 0 45-15,-11 0 13 32,-11 0 6-32,-9 0 56 0,-11 0-7 15,-7 9 1-15,0 11-14 16,-2 6-19-16,-17 11 18 15,0 1-19-15,1 1-15 16,-1-5 7-16,9-5-8 16,3-7 0-1,7-10 0-15,0-10-29 0,11-2 21 16,20-12 7-16,14-20-31 16,10-8 31-16,7-4-136 15,4 1-58-15,-8 9 88 16,-10 10 107-16,-10 11 37 0,-13 9 88 15,-9 4 8-15,-7 0-46 16,-7 19-7-16,-2 9-51 16,0 7-7-16,0 3-15 15,-2 8-7-15,-5-12-160 16,5-12-587-16</inkml:trace>
  <inkml:trace contextRef="#ctx0" brushRef="#br0" timeOffset="13573.0806">22349 1395 155 0,'0'0'53'15,"0"0"-53"-15</inkml:trace>
  <inkml:trace contextRef="#ctx0" brushRef="#br0" timeOffset="14037.7624">22349 1395 613 0,'-36'-76'167'0,"41"70"-99"16,-1-2 59-16,-2 2 47 16,-2 0-29-16,0 2-51 0,0 2-11 15,0 2-49 1,-11 0-23-16,-4 0-11 0,-1 0-6 15,1 9 6-15,3 5 0 16,8 6-5-16,4-1 3 16,0 3 2-16,13-2 0 15,9-4 0-15,5-4-19 16,-2-1 18-16,-5-6-15 16,-5-1 13-16,-6-2 2 15,-5 1 1-15,0-1-1 16,-4-2 1-16,0 0-2 15,0 0-6-15,0 0-24 16,0 0-23-16,-4 0 23 16,2 0-18-16,0 0 16 15,2-2-56-15,0-7-137 16,0 1-510-16</inkml:trace>
  <inkml:trace contextRef="#ctx0" brushRef="#br0" timeOffset="23453.4819">22355 1477 358 0,'0'0'117'16,"0"0"-84"-16,0 0-14 16,0 0 10-16,0 0-16 15,0 0-12-15,0 7 9 16,0-7 5-16,0 0 21 0,0 0 50 16,0 0-25-16,0 0 2 15,0 0-22-15,0 0-24 16,0 0 34-16,0 0-15 15,0 0-7 1,0 0 13-16,0 0-31 16,0 0 24-16,0 0-19 0,0 0 1 15,0 0 15-15,0 0-19 16,0 0 3-16,0 0 16 16,0 0-9-16,0 0-8 15,0 0-15-15,0 0 2 16,0 0-12-16,0 0 10 15,0 0 0-15,0 0 0 16,3 1-8-16,4 6 8 0,4-2 0 16,3 6 0-16,-1-1 2 15,3 2-2-15,-3 0 0 16,-5-2 2-16,2-2-2 16,-6 1 5-16,-4-2-5 15,0 1 0-15,0 2 23 16,-7 4-11-1,-15 0-2-15,-9 3 19 0,-8 0-13 16,-5-5 26-16,-5 0-23 16,0-4 0-16,0-4 3 15,7-2-11-15,6-2-11 16,12 0 17-16,8 0-17 16,9 0 0-16,9-12-19 15,21-6-161-15,6-4-512 0</inkml:trace>
  <inkml:trace contextRef="#ctx0" brushRef="#br0" timeOffset="23922.4456">22681 1535 907 0,'0'0'150'0,"0"0"-114"16,0 0-24-16,0 0 24 16,116-15-15-16,-74 9-20 15,7 0 19-15,1-6-20 16,-4 0 2-16,-3-2 12 16,-5-5-14-16,-5-1 0 0,-6-2-6 15,-10-4 6-15,-5 1 10 16,-8 0-10-16,-4 2 11 15,0 2 69-15,-8 5-10 16,-11 0-9-16,1 6-5 16,-1 6-21-16,-4 4 1 15,-1 0-34-15,-1 9 7 16,-4 14 5-16,-2 9-7 16,2 8 11-16,5 4 5 0,8 3-17 15,7-1 16-15,9-4-22 16,0-6 0-16,9-2-1 15,20-8 2-15,8-6 12 16,15-8 0-16,8-10-12 16,11-2 15-1,8-14-16-15,3-15-41 0,21-34-50 16,-21 7-124-16,-19-4-605 0</inkml:trace>
  <inkml:trace contextRef="#ctx0" brushRef="#br0" timeOffset="25114.0477">24237 1016 208 0,'0'0'379'15,"0"0"-77"-15,0 0-136 16,0 0-82-16,0 0 67 15,0 0-53-15,0 0-8 16,27-93 16-16,-27 91-55 16,0 2 0-16,0 0-51 15,0 14 11-15,-7 23-11 16,-10 18 24-16,-8 13-13 0,0 14 6 16,3 5-15-16,7 0 11 15,1-4-12-15,7-15 5 16,5-13-3-16,2-14-3 15,0-17-1-15,0-10 1 16,0-14 0 0,0 0 10-16,0-35-10 0,0-34-39 15,23-33-27-15,12-32 25 16,5-7 5-16,-2 23-40 16,-9 31-36-16,-9 29 78 15,-2 10 16-15,4-3 18 16,5 4 6-16,4-1-6 0,2 14 17 15,4 10-8 1,0 11-9-16,3 12 16 0,-2 1-16 16,1 14 0-16,-8 15 29 15,-5 10-19-15,-10 6 11 16,-10 4-10-16,-6 0-10 16,0-2 13-16,-22-1-13 15,-12-2 14 1,-8-2-14-16,-5-3-1 0,-20 5-16 15,14-12-93-15,9-13-262 0</inkml:trace>
  <inkml:trace contextRef="#ctx0" brushRef="#br0" timeOffset="25657.2439">24752 1115 808 0,'0'0'92'0,"0"0"-30"0,0 0 37 15,0 0-1-15,-7 137-11 16,-8-98-48-16,-3 1-9 16,5-6-8-16,1-6 3 15,4-9 15-15,3-10-24 16,3-7-1-16,2-2 28 16,0 0 62-16,0-16 52 15,13-15-157-15,16-12-10 16,7-9-13-16,11-3-31 0,1 4-84 15,2 7-10 1,1 10 32-16,-7 10-13 0,-1 14-192 16,-9 10-54-16,-13 0 94 15,-7 11 281-15,-12 12 11 16,-2 2 201 0,0 4 101-16,-4 0-50 0,-8 0-98 15,4 0-58-15,1-3-7 16,3 1-51-16,4-1-27 15,0-1-5-15,0-8-17 16,17-3 19-16,6-6-9 16,6-8 31-16,6 0-3 15,1-10-38-15,-2-19-10 16,-8-8 3-16,-8-7-16 0,-9-4-11 16,-9-1 34-16,0 6 9 15,-13 3 20-15,-10 10 10 16,3 9 19-16,3 7-47 15,6 8-9-15,5 6-4 16,6 0-22 0,0 0-28-16,8 8 7 0,42 1-89 15,0-6-5-15,4-3-183 0</inkml:trace>
  <inkml:trace contextRef="#ctx0" brushRef="#br0" timeOffset="26890.8757">25724 493 950 0,'0'0'269'0,"0"0"-143"15,0 0-30-15,0 0 16 16,0 0 6-16,0 0-54 16,0 0-64-16,5-23-16 15,-5 62 16-15,-12 12 15 16,-3 15 2-16,-5 7 17 15,-3 4-26-15,4-2 16 16,-4 0-19-16,3-5-4 0,2-10 14 16,2-3-15-1,6-11-6-15,5-8 6 0,0-6 0 16,5-12 3-16,0-5-3 16,0-2 0-16,3-5 1 15,8-2-1-15,9-1-1 16,6-3-14-16,8-2 8 15,6 0 0-15,7 0-4 16,4-9-51-16,1-7-14 16,-4 0-58-1,-3-6 26-15,-9 0 34 0,-7-2-10 16,-11 3 84-16,-9 4 26 16,-5 2 61-16,-4 8 6 15,0 2 9-15,0 3-50 16,0 2-52-16,0 0-13 15,0 9 5-15,0 13-8 16,-2 5 15-16,0 8 1 0,2-1 0 16,0-2 7-16,0-6-7 15,0-6 0-15,10-3 20 16,4-10-19-16,1-7 56 16,2 0 39-16,0-16-24 15,1-16-18-15,-5-4-10 16,-3-5 10-16,-6 4-10 15,-4 3-38-15,0 6-6 16,0 3 0-16,-14 8-43 16,-37 1-44-16,4 6-155 0,-9-1-306 15</inkml:trace>
  <inkml:trace contextRef="#ctx0" brushRef="#br0" timeOffset="27078.7283">25354 802 67 0,'0'0'1184'16,"0"0"-1003"-16,0 0-138 15,0 0 14-15,0 0-18 16,132-50 24-16,-68 40-44 16,7 2-13-16,-2 5-6 15,16 3-31-15,-18 0-117 0,-18 7-228 0</inkml:trace>
  <inkml:trace contextRef="#ctx0" brushRef="#br0" timeOffset="27737.1767">26647 948 935 0,'0'0'187'0,"0"0"-131"15,0 0 72-15,0 0 81 16,0 0-80-16,0 0-129 16,0 0-10-16,-41 14 10 15,10 8 1-15,-4 9 21 16,1 0-15-16,3 6 2 0,8-1 2 16,8 0-11-16,5-2 0 15,6-4-2-15,4-2 4 16,8-4 5-16,25-4-7 15,18-6-1-15,19-9 1 16,15-5-35-16,8 0-27 16,5-19-49-16,0-11 5 15,-11-5 21-15,-16-2 47 16,-17 7 38-16,-23 6 26 16,-17 8 60-16,-12 6 27 15,-2 6-1-15,0 4-60 16,-18 0-33-16,-5 1-19 0,-2 20-9 15,4 0 8-15,3 4-3 16,7-1-2 0,9-2 6-16,2-3 0 0,0-5 9 15,15-7-9-15,9-5 1 16,8-2-1-16,3 0 0 16,-2-18-1-16,-6-8 1 15,-6-6 0-15,-11-2-10 16,-7 0-32-1,-3 4 42-15,-3 3-1 0,-16 8-22 16,-10 5 17-16,-2 5 6 16,-2 9-1-16,4 0-1 15,4 0-7-15,7 14 8 16,11 0-6-16,7 4-11 16,7-4 18-16,30 0 0 15,21-4-10-15,19-6-5 16,12-4-64-16,4-1-78 15,5-21-114-15,31-34-139 0,-26 3 143 16,-19 0 50-16</inkml:trace>
  <inkml:trace contextRef="#ctx0" brushRef="#br0" timeOffset="27969.5049">27989 673 416 0,'0'0'404'0,"0"0"-134"16,0 0-161 0,0 0-29-16,-131-76-6 0,85 76-12 15,2 12-55 1,-1 24 29-16,5 13 8 0,3 10-19 15,6 14 37-15,6 4-17 16,4 4 11-16,9 1 11 16,5-5-44-16,4-3 17 15,3-7-26-15,0-9-3 16,0-11 17 0,5-9-27-16,4-12 10 15,-3-9-11-15,1-6-12 0,9-11-17 16,-3 0-203-16,3-1-301 0</inkml:trace>
  <inkml:trace contextRef="#ctx0" brushRef="#br0" timeOffset="28110.4388">28029 1407 1642 0,'0'0'225'15,"0"0"-160"-15,0 0-48 16,0 0-17-16,0 0-114 15,0 0-533-15</inkml:trace>
  <inkml:trace contextRef="#ctx0" brushRef="#br0" timeOffset="28581.8858">27191 1810 796 0,'0'0'305'15,"0"0"-160"-15,0 0-12 16,0 0 81-16,0 0-92 16,227-62-94-16,-49 16 14 15,28-4-10-15,8 4 2 16,-9 9 14-16,-24 6-15 16,-10 7-14-16,-16 4-3 15,-16 3-15-15,-32 10 20 0,-29 2-21 16,-22 3 0-1,-18 2 4-15,-1 0-3 16,-6 0-1-16,-4 0 0 0,-13 0 0 16,-9 0 16-16,-5 0-5 15,0-1 10-15,0 1 9 16,0 0-29-16,0 0-1 16,0 0-3-16,-11 0-77 15,-7 0-87-15,-5 0-225 0</inkml:trace>
  <inkml:trace contextRef="#ctx0" brushRef="#br0" timeOffset="36961.0113">23749 4305 201 0,'0'0'157'0,"0"0"-107"15,0 0 11-15,0 0 5 16,0 0-22-16,0 0-33 16,-5-2 1-16,5 2 44 15,0-2-26-15,0 0 11 16,0-1 5-16,-2 0-14 0,2-1 5 15,0 2 15 1,-2-1 0-16,2 3 12 0,0 0-45 16,0-3-8-16,0 3-5 15,-2 0-6-15,2 0-6 16,-5 0-2-16,3-2 8 16,-2 2 13-16,-1 0-12 15,3 0 29-15,-1 0 10 16,3 0-27-16,0 0 3 15,0 0-16-15,3 0 1 16,15 0 23-16,4 0-5 16,10 0-7-16,5 0 1 15,5 2-13-15,3 1 14 16,4-3-14-16,-2 0 0 16,0 3-3-16,2-3 4 15,2 0-1-15,5 0 0 16,2 0 8-16,0 0-11 15,1 0 3-15,2 0 0 16,-3 0 1-16,-2 0-1 16,-3-3-11-16,1 0 10 15,-3 1 1-15,2 0 1 16,3-2-1-16,2 2 0 16,5-2 10-16,1 0-10 15,5 0 0-15,3 0 0 0,-1-2 0 16,-2 0 0-16,1 1 0 15,-4-2 0-15,1 1-1 16,0-1 0-16,-1 2 1 16,2-1 0-16,1-1 1 15,-3 2-4-15,1-3 4 0,-1 1-1 16,-4-2 11 0,0-2-3-16,-5 4 22 0,5-1-18 15,-7 0-1-15,3 0 10 16,0 0-11-16,0 1-10 15,2 3 0-15,-2 0 0 16,0 1 7-16,-2 0-7 16,-6 2 2-16,0-2-1 15,-3 3 0-15,-3 0 0 16,-4 0 2-16,3 0 7 16,-3 0-7-16,2 0-3 15,3 0 0-15,-1 0 0 16,3 0 0-16,0 0 0 15,0 0 0-15,2 0 0 0,-2 0 0 16,0 0 0-16,-1 0 0 16,-1 4 3-1,-1 1-3-15,-1 0 0 0,1 2 0 16,1-3-7-16,0-1 7 16,-1 2 0-16,3-2 0 15,0 2 5-15,0-1-4 16,-2 0 3-16,-3 0-4 15,0 0-3-15,-2 2 2 16,2-1 1-16,3-1 0 16,0 3-1-16,2-2 2 15,-1 0-1-15,4-1 0 16,0 2 0-16,2-2 2 0,4 0-2 16,-1 0 0-16,4 0-1 15,-1-2 2-15,2 0-2 16,0-2 1-16,2 0 0 15,1 2 7 1,1-2-7-16,1 1 0 0,-3-1-1 16,3 3 2-16,-5-3 21 15,2 0-15-15,-4 2 2 16,0-2 20-16,0 0-16 16,-2 0 10-16,0 0-4 15,-1 0-18-15,5 0 34 16,0 0-20-16,1 0-2 15,1 0 12-15,-2 0-23 0,0 0 14 16,1 0-16-16,-3 0 1 16,2 0 5-16,0 0-6 15,0 2 0-15,0-2 11 16,-1 1-10-16,-1-1 30 16,-5 3-12-16,1-1-19 15,-1 2 23 1,-4-1-23-16,1 0 0 0,-4-1-1 15,1 0 7-15,-1 0-3 16,2 0-3-16,-2-1 0 16,-1-1 6-16,-1 3-5 15,1-3-1-15,-3 0 0 0,2 0 0 16,-1 0 4 0,1 0-4-16,4 0 0 15,-2 0-3-15,1 0 4 0,1 2-1 16,-4 0 0-16,-2-2 1 15,3 0 3-15,-3 0-4 16,5 0 0-16,1 0-3 16,4 0 9-16,0 0-7 15,-2 0 1 1,2 2-1-16,-1-2-1 0,1 0 2 16,-2 0 0-16,0 0-1 15,-4 0 2-15,-3 0 5 16,-3 0-6-16,-5 0 1 0,-3 0-2 15,-10-4 1-15,-4 2 0 16,-9-1 1-16,-5 2-1 16,1-1 41-16,-5 2 5 15,0 0-27 1,0 0 27-16,0 0-45 0,0 0 1 0,0 0-2 16,0 0-5-16,0-2-2 15,-13 0-136-15,-12-6-260 0</inkml:trace>
  <inkml:trace contextRef="#ctx0" brushRef="#br0" timeOffset="40328.5134">1802 5796 555 0,'0'0'65'0,"0"0"-65"16,0 0-3-16,0 0 3 15,0 0 51-15,0 0-30 16,37-47 2-16,-35 41 41 15,2-2-2-15,-1 2 39 16,-3-2-23-16,2 2-17 16,-2 0-19-16,0 1-12 0,0 1 8 15,0 3-15-15,0 1-4 16,0-2 17-16,0 2-19 16,0-2-2-16,0-1 8 15,0 2-11-15,-5 1 4 16,1 0-7-16,-1 0-8 15,3 0 11-15,0 0-11 16,2 0 0-16,0 0 7 0,0 0-7 16,0 0-1-16,0 0 0 15,0 0 0-15,13 0 0 16,5 0 0-16,6 0 0 16,5 0 0-16,5 0 0 15,3 0 4-15,6 0-4 16,4 0 0-1,2 0 1-15,7 0-1 0,0 0 0 16,4 4 0-16,2-2 0 16,5 0 1-16,4 2-1 15,1-3 0-15,3 4-1 16,2-3 1-16,2-1-1 0,0 2 1 16,0-3-2-1,4 0 0-15,-2 0 2 16,1 0-1-16,2 0 1 0,1 0 0 15,2 0-1-15,0 0-10 16,0 0-12-16,-2-4 23 16,-1 0-13-16,1-3 13 15,-2-1 0-15,-3 3 1 16,2-5 7-16,-1-1-8 16,-4-1 0-1,4 0-1-15,0 1 1 0,-2-2 0 16,0 1 0-16,-6 2 1 15,-1 0 1-15,-6 2-2 16,-1 3 0-16,-3-4 0 0,-1 2 0 16,-1 0 0-16,2-1 0 15,0 3 0-15,1 0 14 16,-3 1-14 0,2 1 0-16,1-2 2 0,-1 3-2 15,0-2 1-15,-3 3-1 16,-1-4 0-16,-7 1 3 15,-1 0-3-15,-4 0 0 16,1 2 3-16,-1 0 5 16,6 0-2-16,2 0-6 15,1 0 1-15,1 0-4 16,4 0 3-16,-2 2 0 16,0 0-1-16,2 0 8 0,2 0 2 15,3 0-9 1,2 0 1-16,0 0 8 0,0 0-9 15,0 0 0-15,1 0-2 16,2 0 2-16,-1 0-1 16,0 0 1-1,-2 0 0-15,0 0-1 0,0 0 1 16,0 0 0-16,-1 4-1 16,-3 2 6-16,1 1-7 15,-2-2 2-15,-1 4 0 16,-1-2 5-16,-2 3-5 15,0 2 0-15,-4 0-1 16,-1 3 2-16,-2-1 1 16,1-2-2-16,1-3 0 15,3 2-1-15,0-2 2 16,4-1 0-16,-3 1-1 16,4-1 0-16,-1 0-2 15,-2-2 2-15,0-1 0 16,2 4-6-16,-4-4 12 15,2 4-6-15,-2-3 0 16,0 1 0-16,2 0-3 0,-1-1 3 16,1-2-1-16,0-1 1 15,0 2 0-15,-2-3 2 16,2 0-2-16,0 0 0 0,0 1 0 16,0-3 1-16,5 0 0 15,-1 0-1-15,2 0 1 16,3 0 7-1,2 0-8-15,5-5 0 0,-1-2 2 16,6 0-2-16,-2-1 0 16,2 0 0-16,-1 0 0 15,-1 0-8-15,2-1 8 16,-2 2 0-16,2-1 7 16,0 2-5-16,2-1-2 15,0 2 0 1,-2-1 0-16,-2 1 5 0,-4 0 2 15,-7 0-6-15,-2-1 0 16,-4 3 1-16,-3-2 15 16,1-1-11-16,2 1-5 0,-2-2 21 15,-2 1-22-15,-2 3 0 16,-6-2 0-16,-3 3 1 16,-3 0 8-1,1 1-9-15,-3 1 6 0,-2 0 3 16,-3 0-9-16,4 0-1 15,-4-4 1-15,1-1 0 16,-5 1 31-16,0-2 4 16,-6 2 4-16,-5-1 5 15,-2 2-33-15,-7-1-5 16,-4 4-6-16,-5-1 2 16,-2 1-14-16,-14 0 9 15,-15 1-110-15,-9 6-72 0</inkml:trace>
  <inkml:trace contextRef="#ctx0" brushRef="#br0" timeOffset="42453.7911">11982 5666 380 0,'0'0'367'0,"0"0"-250"16,0 0-89-16,0 0 56 16,0 0 7-1,0 0-55-15,0 0-18 0,66-30-18 16,-41 26 32-16,4 3-5 16,4 1-14-16,9 0 28 15,8 0-12-15,6 0 1 16,10 0-14-16,10 3-13 15,6 4 20-15,10-3-21 0,6 1 19 16,22-1 7 0,25-1-18-16,23-3 10 0,3 0 2 15,-15 0-12-15,-13 0 18 16,-19 0-27-16,-1 0-1 16,-16 0 7-16,-17 0-7 15,-22 0 0-15,-3 0-1 16,11 0 1-1,8 0 1-15,12 0-1 0,-5 0-1 16,-2-4 1-16,-2-4 0 16,1 2 17-16,-4-2-7 15,4-1-9-15,-4 4 25 16,0 1-25-16,-1-3 4 16,0 4-3-16,-3-1 5 15,-4 1-8-15,-3 2 1 0,-1 1 0 16,-1 0-5-1,0 0 5-15,1 0 0 16,1 0 0-16,1 0 1 16,-1 0 5-16,-4 0-6 15,-1 0 0-15,-2 0-7 16,-1-3 16-16,0 2-9 0,-1-4 0 16,3 2 6-16,-3-4-3 15,4 4-3-15,-1-4 0 16,-1 0-1-16,1 0 2 0,-3 3-2 15,4 1 1 1,-1-1 0-16,4 0-9 16,3-3 9-16,1 2-6 0,1 2 5 15,-2-1-3-15,1 0-2 16,-3 1 6 0,1-2 0-16,-1 1 2 15,-1 1-2-15,0-2-1 0,1 5 0 16,-1-2 2-16,-4 2 1 15,-1 0-2-15,2 0 0 16,-1 0-4-16,-1 0 10 16,3 0-6-16,1 0 0 15,-1-2 1-15,0 0 4 16,-1 2-5-16,2-2 0 16,-3 2-5-16,0-2 5 0,-1 2 0 15,-1 0-1-15,0-2 1 16,-2 2 0-16,-3 0 0 15,-2 0 0-15,-3 0-1 16,1 0 2-16,0 0-2 16,2 0 1-16,0 0 0 15,-2 2-3 1,2 2 3-16,-3 0 0 0,0 0-1 16,1 0 2-16,0 2-2 15,2 1-7-15,2-2-8 16,1-1 10-16,1 2-6 15,3 0-15-15,1 1 26 16,1-3-2-16,3-1 1 0,-1 1 2 16,2 1 0-1,3-2 2-15,3 1-2 16,4-2-14-16,1 3 13 16,0-2 2-16,-1 1 3 15,-8 1-4-15,-5-2 0 16,-4 2-3-16,-4-1 4 0,-4 0-1 15,-5 0 3 1,-4-1 7-16,-9-1 3 0,-11-2-5 16,-7 0 22-16,-11 0 36 15,-3 0 8-15,-6 0-4 16,0 0-41-16,0 0-28 16,-15 0-1-16,-14 0-175 15,-4-12-442-15</inkml:trace>
  <inkml:trace contextRef="#ctx0" brushRef="#br0" timeOffset="44793.4686">21437 5692 595 0,'0'0'158'15,"0"0"-114"-15,0 0 51 16,0 0 34-16,0 0-28 15,0 0-42-15,0 0-33 0,0 0 36 16,0 0 12-16,0 0-13 16,0 0-4-16,0 0-48 15,2 0-2-15,10-1-7 0,7-1 6 16,8-2 1-16,14-3-7 16,10 4 0-16,11-1 7 15,10-3-7-15,8 4 0 16,5-1-1-1,6 0 2-15,0 0 5 0,5 1-6 16,5 2 0-16,1-2 2 16,0 2-1-16,6 1-1 15,12 0 0-15,20-2 0 16,21 2 0-16,-1 0 0 16,-12 0 0-16,-32 0-6 15,-32 0 15-15,-14 0-5 16,-2 0-4-16,13 0 0 0,10 0 2 15,14 0-2 1,0 0 0-16,-3 3-1 0,-2 0-4 16,1 1 5-16,-1-3 0 15,-4 2 0-15,-3-2 2 16,-3-1-2-16,-5 0 0 16,-4 0-1-1,-2 0 2-15,-1 0 0 0,-2 0-1 16,2 0 5-16,-3 0-5 15,2 0 0-15,-2-1 0 16,3-3 0-16,2-4-2 16,1 1-4-16,-1-3 0 15,2 3-12-15,-1-4 17 16,-3 1-12-16,2 0 12 16,2 2 1-16,-1 1 0 15,3 0 4-15,1 2-4 0,0-2 0 16,0 1-8-16,2-2 0 15,-3 0 0-15,1-2 8 16,-1-2 0-16,1 0 11 16,-2 0-11-16,-1-5 0 15,-1 3 0 1,-4-1 0-16,4 1 1 0,-5-1-1 16,-3 6 0-16,-4 1 0 15,-5 2 0-15,-3 2-1 16,-8 0 1-16,-3 1 1 15,-4 2 4-15,1-1-5 16,0-2 0-16,2-1-4 16,0 2 4-16,0-1 0 0,0 2 0 15,3-1 9-15,1 1-4 16,-2 1-5-16,3 1 2 16,0 0 5-16,-2 0-6 15,4 0-1-15,-2 0 0 16,0 0 0-16,2 1 10 15,-4 1-10-15,4 3 0 16,2-1 3-16,-2-1-3 16,2 0-1-16,0 1 0 15,-2-2 2-15,1 0 8 16,-1 2-9-16,0 0-1 0,-2 2 1 16,-1-2-5-16,-4-1 5 15,0 4 0-15,-2-3 1 16,0 2-2-16,-1 0 1 15,-1 0 0 1,-3-2 0-16,1 2 0 0,-1 1-1 16,-2-2 1-16,1 2 0 15,-1-4-1-15,-1 3 1 16,2-1 0-16,-1-2 0 16,0 1 1-16,3 1 6 15,-1 0-7-15,3 1 0 16,1 0 0-16,-1 0 0 15,-1 0-1-15,-4 0 1 16,1 0 0-16,-3 2 1 16,-3-2-1-16,3 2 0 0,-2-2-5 15,0-2 5-15,1 1 0 16,-3-2 0-16,1 1 2 16,-2 1 1-16,2 0-3 15,-2 2 0 1,0-2-3-16,3 1 4 0,-1-2-1 15,3 3 0-15,3-4 0 16,-3-1 6-16,1 3-6 16,4-1-6-16,-1-1 6 15,2-1 0-15,2 0 1 0,-5-2-1 16,2 0 0 0,-3 0-5-16,0 0 6 15,1-4-1-15,-4-1 0 0,-1-4 8 16,-5 2-5-16,-2-1-3 15,-2 1 0-15,-2 4-4 16,2-2 4-16,-1 3 0 16,4 2-1-16,-2 0-5 15,4 0 0-15,-1 0 6 16,-3 0 0 0,-1 0 3-16,0 0-3 0,-3-1 0 15,-3 1 1-15,-6 0 8 16,-1 0 18-16,-3 0-8 15,-5 0-18-15,-2 0 11 0,2 0-12 16,-6 0-1-16,0 0-6 16,0 0-40-16,0 0-17 15,-10 0-85 1,-5 0-368-16</inkml:trace>
  <inkml:trace contextRef="#ctx0" brushRef="#br0" timeOffset="47043.9685">1983 6927 209 0,'0'0'240'15,"0"0"-240"-15,0 0 0 16,0 0 11-16,0 0 106 16,0 0-55-16,0-9 2 15,0 5 67-15,0 2-38 16,0-1-14-16,0 1-33 0,-2 2-14 15,0-1-22-15,0 1-8 16,-3 0 5-16,1-2-6 16,-5 2 10-16,0 0-11 15,-4 0 2-15,-1 0 26 0,3 0-21 16,0 0 6-16,2 0-6 16,2 0-6-16,5 0 34 15,0 0-12-15,2 0-5 16,0 0 16-1,0 0-15-15,0 0 10 0,0 0-8 16,11-2-21-16,9 2 19 16,9 0-18-16,9 0-1 15,3 0 0-15,5 0 6 16,3 4-5-16,4 4-1 16,5-1 0-16,4 2-1 15,6-3 1-15,1-1 0 16,6-2 0-16,2-3 7 0,5 0 2 15,0 0-7 1,3 0-1-16,-2 0 19 0,-1-4-20 16,-2 2 1-16,1 0 0 15,-4 2-1-15,4-2 16 16,-1 0-16-16,2-2 0 16,3-3 12-1,0 2-12-15,2-2 0 0,-2 4-1 16,-3-1 2-16,-4 0 12 15,-5 4-13-15,4-3 0 16,-4 3 1-16,3-3-1 16,-1 1 6-16,4-2-6 15,-4 1 0-15,4 0 2 16,-2-2-2-16,-1 2 0 16,-3-1-1-16,-3-1 2 15,-5 3-1-15,-3 2 0 0,-6 0 7 16,0 0-7-16,-6 0 0 15,4 0-5-15,0 0 3 16,2 2 4-16,-3 3 2 16,0-3-4-16,1 0 0 15,-2 0 4 1,-2-1-4-16,6-1 0 0,2 0-1 16,5 0 3-16,5 0 4 15,6 0-5-15,2 0 1 16,7 0 5-16,-1 0-1 15,2 0-6-15,1 0 0 0,0 0 0 16,0 3 11 0,-5 1-11-16,0 0 0 0,1 0-1 15,-2 1 1-15,0-2 0 16,4-1 0-16,-4 2 0 16,4-1-5-16,-2 2 5 15,-2 1 0-15,-3 0-1 16,-5 2 7-16,-4 0-4 15,-5 0-2-15,-3 0 0 16,1 0-1-16,-4 0 1 16,2 2 0-16,-5-2-6 15,3 1 12-15,-3-2-7 16,3-2 1-16,-2 0 0 0,2-1 5 16,-1 0-5-1,1-3 1-15,-1 2-1 0,3 0 0 16,0-3-1-16,3 0 1 15,1 0 0 1,0 0 7-16,3 0-7 0,-3 0 0 16,2-6 0-16,-4 3 0 15,0 1 8-15,-1-2-8 16,-1-1 0-16,5 2 8 16,-3-1-7-16,0-1-1 15,-2-2 0-15,-4 3 0 16,2-2 2-16,-3 0-2 15,0 0 0-15,-1-2 0 16,1 2 2-16,-3 0 8 16,-4-3-10-16,-1 4-3 15,-5-1 3-15,-4 0 0 16,-5 2 0-16,-2 0-1 0,-5 0 9 16,1-1-2-16,-1 4 1 15,1-3-6-15,-5 2 27 16,3 0-21-16,-6-1 9 15,1 3 19-15,-3-5-20 16,-5 3 31-16,-6 0-19 16,-4 2-17-16,0 0 3 15,-85-3-13-15,2 0-150 16,-17-3-456-16</inkml:trace>
  <inkml:trace contextRef="#ctx0" brushRef="#br0" timeOffset="48407.6702">1787 4659 803 0,'0'0'188'0,"0"0"-81"15,0 0-31-15,0 0 65 16,0 0-47-16,0 0-10 15,0 0-20-15,-18-41-29 16,18 41-16-16,0 0 9 16,0 0-28-16,0 2-15 15,0 23 1 1,0 14 14-16,-2 20 1 0,-4 34 11 16,-3 40-5-16,-7 48 21 15,1 25-20-15,-4 2 4 16,1-11 2-16,5-31-13 15,5-7 16-15,-2-9-17 0,10-16 1 16,0-21 17-16,0-31-17 16,0-23 9-1,0-6-9-15,5 5 0 0,2 7 25 16,-1 0-24 0,-1-10 5-16,1-10 6 15,2-8-12-15,-4-8-1 16,0-10 0-16,-2-5 0 0,0-4 3 15,-2-4-3-15,3-4-26 16,-3-2-30-16,2 0-39 16,0-45 55-16,2-10-127 15,-4-9-857-15</inkml:trace>
  <inkml:trace contextRef="#ctx0" brushRef="#br0" timeOffset="49078.2507">1642 4598 90 0,'0'0'495'15,"0"0"-371"-15,0 0-43 16,0 0-7-16,0 0 32 16,0 0-19-16,0 0-51 15,-29-43-23 1,27 40-12-16,2 3 0 0,0 0 5 15,0 0-6-15,0 0 1 16,0 0 8-16,0 0-8 16,0 0 9-16,0 0 8 15,0 0 6-15,0 0 28 0,-2 0 6 16,2 0-17-16,0 0-8 16,0 0-31-1,0 0-2-15,-2 3 0 0,0 22 0 16,-5 15 29-16,0 18 13 15,0 34 7-15,-4 45 12 16,-2 51-11-16,-5 31 5 16,-4 1-7-16,-1-9-14 15,2-21 23 1,2-7-25-16,3 8-10 16,3-10 8-16,3-4-13 0,-2 2 2 15,1-14-12-15,-7-15-6 16,5-30 17-16,2-41-12 15,1-33 0-15,6-20 3 0,0-3-9 16,-1-3 15 0,3-3-15-16,0-10 0 15,0-4 13-15,2-3-13 16,0 0 0-16,0-5 0 0,0-17-12 16,0-14-76-16,0-26-65 15,0 8-69-15,0 4-136 0</inkml:trace>
  <inkml:trace contextRef="#ctx0" brushRef="#br0" timeOffset="50007.8378">820 4557 988 0,'0'0'168'0,"0"0"-104"15,0 0 44 1,0 0-6-16,0 0-35 0,0 0-47 16,0 0-17-16,-11 15-3 15,11 17 32-15,-4 10 10 16,4 8 6-16,-3 6-16 16,3 1-8-16,0-3 0 15,0-6-24-15,0-9 13 16,0-4-13-16,0-12 9 0,0-2-21 15,0-9 5-15,0-12-105 16,0 0-90-16,0-7-36 0</inkml:trace>
  <inkml:trace contextRef="#ctx0" brushRef="#br0" timeOffset="50531.294">963 4420 933 0,'0'0'130'16,"0"0"-108"-16,0 0-6 16,0 0 82-16,-137-78-10 15,97 75-28-15,-5 3-14 0,-1 0-1 16,-1 15 38-16,3 6-28 16,4 7-33-16,3 6 10 15,8 9-12-15,6 5-12 16,4 4 9-16,11 4-4 15,6 2 3 1,2 0 0-16,2 2-15 0,17 2 18 16,6 1-19-16,8-5 1 15,3-2-1-15,2-3 7 16,4-10-5-16,1-5-2 16,4-10 0-16,0-8 12 15,1-8-12-15,6-12 35 16,2 0 9-16,4-12-30 15,2-13 10-15,1-12-14 0,-1-9-10 16,-4-6 0-16,-2-10-12 16,-7-7 11-16,-11-2-14 15,-14-2 6-15,-10 1 9 16,-14 5 0-16,0 6 10 16,-18 2 22-1,-11 5 9-15,-9 6 2 16,-4 9-25-16,-5 4-2 0,3 9 35 15,-4 8-37-15,4 6-12 16,3 8-2-16,2 4-14 16,1 0 13-16,-3 14-1 15,-12 32-33-15,8-2-105 16,8-10-232-16</inkml:trace>
  <inkml:trace contextRef="#ctx0" brushRef="#br0" timeOffset="57624.7274">13009 6940 327 0,'0'0'152'15,"0"0"-92"-15,0 0-9 16,0 0 43-16,0 0-14 16,0 0-39-16,0-6-15 15,0 2 29-15,2 2-12 16,-2-2 21-16,0 1 1 16,3 2-3-16,-3-1-26 15,0 2-20-15,0-2 33 0,0 2-10 16,0 0-16-16,0 0 18 15,0 0-28 1,0 0-6-16,0 0-7 0,0 0 1 16,-3 0-1-16,-4 0 2 15,-2 0-1-15,5 0 15 16,0 0-16-16,-1 0 1 16,5 0-1-16,0 0 4 15,0 0-11-15,0 0 7 16,0 0-4-16,3 0-3 15,10 0 5-15,7 0 2 16,2 0 0-16,2 2 9 16,5 0-16-16,5-1 7 15,2 5 0-15,0-5-1 16,3 3 2-16,3-4 7 0,1 0-8 16,4 0 0-16,0 0-2 15,2 0 2 1,-3 0 0-16,4 0 0 15,-4 0 1-15,-1 0 2 16,2 0-3-16,-2 0 0 16,-1 0 0-16,1 0 0 0,-1 0-6 15,-1 0 6 1,-3 0-7-16,0 0 6 0,-3 0 1 16,4 0 0-16,1 0-9 15,3 0 11-15,-1 0-4 16,1 0 2-16,-1 0 0 0,-2 0 3 15,-1 0-3-15,-1 2 0 16,-4 2 0-16,2-1 1 16,0 2-2-16,-1 2 1 15,1-2-3-15,5 1-6 16,-3 0 9 0,4 0 0-16,5-3 0 0,1 0 8 15,3-3-9-15,2 2 1 16,4-2 0-16,1 0-5 15,2 0 7-15,0 0-2 16,-1 0 0-16,-3 0 7 16,0 0-9-16,-7 0 2 15,3-2 0-15,-3-2 0 16,2 0 0-16,1 2 0 0,2-3-1 16,2 3 2-16,-1-1 2 15,-1 3-3-15,2 0 0 16,-2 0-3-16,0 0 5 15,-2 0-2-15,4 0 0 16,-1 0 1-16,5 0 10 16,6 0-11-1,-2 0 0-15,5 0 9 0,-2 0-8 16,1 2-1-16,-3 1 0 16,-1 2 1-16,3-1 16 15,-1-1-16-15,-1 2 0 16,-3-1-1-16,3 0 4 0,-3 0-5 15,-1 0 1-15,2-2 0 16,0 0 10 0,-3-2-10-16,0 0 1 15,3 0 16-15,-3 0-17 16,1 0 19-16,-1 0-19 16,0 2 0-16,-1-2-3 15,-1 0 4-15,0 2-1 16,2-2 0-16,1 0 2 0,1 3 11 15,1-3-13-15,0 0 0 16,2 0 5-16,-3 0 1 16,3 5-6-16,0-3 0 15,-1 2 0-15,2 2 8 16,-1-2-8-16,-1 2 0 0,1 1-5 16,1-2 11-16,1 2-6 15,-3-4 0-15,3 1 0 16,-2 1 5-1,3-4-5-15,-2-1 0 0,1 0 4 16,3 0-3-16,-3 0 9 16,0 0-10-16,0 0 0 15,1 0-3-15,-2 2 3 16,1-2 0-16,1 2 0 16,-1-2 7-16,0 0 9 15,-1 0-15-15,2 0 8 16,-1 0 1-16,0 0-10 15,-2 0 0-15,-2 0-8 0,0 0 18 16,-3-4-11 0,0 0 1-16,1 0 0 0,-1 2 0 15,3 1 1-15,1-1-1 16,1-1 0 0,3 1 1-16,-4 0 4 15,3 0-5-15,0 0 0 0,1-2-5 16,-3 2 6-16,-3 0-1 15,-1-2 0-15,1 1-2 16,1-3 1-16,0 1 1 16,0 1-17-16,-1-1 15 15,-4-4-12-15,0 3 14 16,-4 0-1-16,-1 0 1 16,1 0 1-16,2-2 0 0,0 2-1 15,2 0-1-15,1-2-5 16,1 2 6-16,3-2 0 15,-1 2 0-15,4 0-3 16,-4 0 3-16,3 0 0 16,0 0-1-16,-1 2 2 15,2 0 9 1,-1 1-10-16,1 3-4 0,-1 0-3 16,0 0 7-16,3 0 0 15,-4 0 0-15,1 0 1 16,-3 0 2-16,1 0-3 15,-3 0 2-15,1 0 7 16,0-3-8-16,-4 1-1 0,-1 0 0 16,-2 0 0-1,-2-1-9-15,0 3 9 0,-4-1 0 16,2-1-1-16,-1 0-4 16,1-1 4-16,1 0-15 15,-2 1-12-15,1-3-1 16,-1 3-22-16,-4 0 33 15,-3 1 17-15,1-1 2 16,-1 0-2 0,-1-2 1-16,3-1 0 0,2 2 2 15,0-1-2-15,1 0-1 16,5 0 1-16,0 0 0 16,-3 0 1-16,2 2-1 0,-1 0 0 15,-2-1 0-15,2 1 0 16,4-1 0-1,0-2-2-15,4 3 10 16,2-3-10-16,1 1 2 16,-1-3 0-16,-4 2-6 15,-2 0 14-15,-5 1 5 0,0 3 16 16,-1-2-23 0,-4 3 12-16,3 0-18 0,0 0 0 15,-2 0 1-15,2 0-1 16,0 3 1-16,2 1-1 15,1 0 0-15,-1-2 6 16,-2 2-6-16,-1-1-11 16,0-1 11-16,-1 3 0 15,-3-1-4-15,0-3 4 0,3 3 0 16,-5-1 0-16,4-1 0 16,-2 0-1-1,-1-1 0-15,1 1-19 16,-1 1 19-16,-3-1-2 0,1 0 0 15,0 2 2-15,1 0 1 16,0 0 0-16,5 0-8 16,1-2 16-16,0 2-8 15,2-1 0-15,-2 0 0 16,-1-3-1-16,3 2-6 0,-4-2 7 16,1 0 0-1,-3 0 6-15,-2 0-8 16,1 0 2-16,-3 2 0 0,1 0-1 15,-1 0 1-15,-1-1-1 16,4 1 0-16,-1 3 1 16,3-3 2-16,2 0-2 15,0-2 0-15,1 0-1 16,2 2-1 0,0-2 0-16,4 0 2 0,2 0-9 15,4 1 8-15,5 4 1 16,2-3-2-16,0 2-5 15,2-2 6-15,-4 0 0 16,-1 0 2-16,-2 1-1 16,-1 2 6-16,-3 1-6 0,-5-3 0 15,-2 4 0 1,-4-3 3-16,-5-3 14 16,1 5-17-16,-1-3 0 15,3 1 6-15,-1 0-6 16,4-2 0-16,-2-2 0 15,1 1 1-15,2-1 5 0,0 3-6 16,0-1 0-16,-2-2 1 16,0 2 5-16,-1 0-5 15,2-2-1-15,-2 3 0 16,3-3 7-16,-3 3-6 16,2-1 5-16,-1 0 1 15,-3 0-6-15,3 0 16 0,2-1-17 16,-2 1 8-16,-3 1-8 15,-1-1 2-15,-3-2-1 16,-2 2 15 0,-3 0-6-16,-4 0 18 0,0-2-27 15,1 1-1-15,-3-1 0 16,2 3 0-16,-2-3 0 16,2 0 0-16,0 0 1 15,4 0 2-15,-2 0-3 16,2 0-6-16,1 0 5 15,-1 0-5-15,1 0 6 16,3 0-1-16,-2-3-21 16,5 3 21-16,3 0-10 0,2-1 11 15,-2 1 0 1,-1 0 1-16,-3 0-1 0,-2 0 0 16,-1 0 0-16,-2 0 0 15,-3 1 0-15,0 4-1 16,-4-3 0-1,2-2 1-15,1 0 0 0,-1 0 0 16,1 0 0-16,-4 0 6 16,3 0-6-16,1 0 0 15,4 0-1-15,-1 2 7 16,5 2-5-16,-4 0-1 16,2 2 0-16,-4-2-6 15,-1 1 6-15,0-2 0 16,3-1 1-16,-1-2 0 0,-1 2 21 15,-1-2-14-15,-4 0 0 16,-2 0 13-16,-7 0-21 16,-5 0 12-16,-5 0-2 15,-6 0 9-15,-2 0 26 16,1 0-22-16,-3 0 5 16,0 0 5-1,0 0-27-15,0 0 3 0,0 2-9 16,0-2-8-16,0 0 2 15,0 2-45-15,-21-2-98 16,-5 0-51-16,-8-4-639 0</inkml:trace>
  <inkml:trace contextRef="#ctx0" brushRef="#br0" timeOffset="64625.0846">1903 8214 504 0,'0'0'254'16,"0"0"-117"-16,0 0-35 15,0 0-25-15,0 0-19 16,0 0-25-16,0-11-20 16,0 9-6-16,0 2 40 0,0-2 9 15,0 2-12-15,0-2 8 16,0 0-13-16,0 2 2 16,-7-1-38-16,3-2 5 0,-5 3-15 15,0-2 7-15,-4 2 0 16,0 0-1-16,-3 0 2 15,3 0 1-15,2 0-1 16,1 0 0-16,6 0 14 16,0 0-15-1,4 0-7-15,0 0 1 0,0 0-6 16,0 0 5-16,2 0 7 16,16 0 0-16,11 0 5 15,9 6-4-15,6-2-1 16,7 2 0-16,7-3-2 15,7 0 2-15,4 1 0 16,7-2 1-16,1-2 2 16,4 0-3-16,4 0-7 15,0 0 1-15,-1 0 6 16,1-3 9-16,-5-4-9 16,-2 1-1-16,-4 2 1 0,-7 1 0 15,-3-2 6-15,1 3-6 16,-3 0 0-16,0 2-3 15,4-2 3 1,-4 1-8-16,1 1 7 0,-1 0 2 16,-2 0 5-16,-2 0-6 15,-1 0-1-15,-3 0-1 16,-2 0 2-16,-3 1-1 16,-1 3 0-16,2 0 1 15,-2 2 4-15,4-4-4 16,2 2 0-16,-1-2 5 15,2 0-3-15,1 2-4 16,0-1 2-16,-2-2 0 16,2 1 1-16,0-2-1 15,4 2 0-15,2-2 12 16,3 0-11-16,-1 2-2 16,1-2-9-16,-3 0 10 15,-2 0 3-15,0 0-3 16,-4 0 0-16,2 0-1 0,-2 0 2 15,-3 0 0-15,1 0-1 16,-3 0 0-16,-4 0-5 16,0 5 5-16,-5-3-1 15,1 1 1-15,1-1 0 16,1 0 7-16,6-2-7 16,2 0 0-16,3 0 0 15,2 0 0-15,2 0 0 0,1 0-2 16,-1 3 9-16,0-1-8 15,-2 0 1-15,2-1-4 16,-2 1 3-16,-1-2 2 16,1 0-2-16,1 0 1 15,-4 0-4-15,-1 0 2 16,-2 0 2 0,-6 0 0-16,-1 0 11 0,-3 0-11 15,0 0 0-15,1 0-7 0,1 0 7 16,3 0 6-1,2 0-6-15,2 0-5 0,3 0 3 16,0 2 4-16,1-2 3 16,3 2-5-16,0-2 0 15,2 3-2 1,-2-2 2-16,2 2-6 0,-2-3 6 16,3 1 0-16,-3 3-1 15,0-2 1-15,-5-2 0 16,0 0 0-16,-3 0 0 15,-1 0 0-15,-1 0 0 16,2 0 0-16,-2 0 1 16,4 0-1-16,-1 0 0 15,3 0 0-15,-3 0 1 16,0 0-1-16,1 0 0 0,1 0 0 16,3 0 4-1,-1 0-4-15,3 2 1 0,-2 0-1 16,-5 3 2-16,1-3 3 15,-5-1-5 1,-1-1 0-16,1 2 1 16,0-2-1-16,0 0-1 0,-3 0 0 15,3 0 0-15,-3 0 0 16,-1 0 1-16,-1 0 0 16,1 0-4-16,-3 0 4 15,2 0 0-15,3 0 0 16,1 0 2-16,4 0 7 15,4 0-8-15,-2 0-1 16,2 0 0-16,0 0-5 16,0-2 5-16,1 2 0 0,2-1 12 15,2 1-5-15,-4 0 3 16,1 0-9-16,-4 0-1 16,-4 0 6-16,0 0-7 15,-6 0 1-15,0 0 0 16,-6 0 3-16,-5 0-3 15,-2 0 0-15,0 0 0 16,-4 0 0-16,-1 0 10 16,0 0-10-16,-1-2 0 15,4 2-5-15,0 0 5 16,2 0 0-16,0-2 0 16,2 2 1-16,2 0 3 15,1-3-4-15,-1 3 0 16,0-2-4-16,-2 2 5 15,-2-2-1-15,0 0 0 16,0-2 1-16,-2 3 5 16,-2-3-6-16,-3-1 0 15,0 1-1-15,-4 1 2 0,0-2-1 16,-2 3 0 0,-3-2 1-16,-2 3 15 0,-2-1-9 15,-5 2-6-15,-1 0 47 16,-3 0 11-16,0 0-7 15,0 0-52-15,-7-5-33 16,-13 3-100-16,-7-9-206 0</inkml:trace>
  <inkml:trace contextRef="#ctx0" brushRef="#br0" timeOffset="66524.2814">1653 7078 423 0,'0'0'76'15,"0"0"-76"-15,0 0 0 0,0 0 5 16,0 0 120-16,0 0-59 16,0 0-66-16,-4-16 0 15,13 14 17-15,2 1 1 16,-2-4-2-16,-3 3 23 15,2 2-9-15,-6 0 26 16,0 0-25-16,-2 0-17 16,0 0 61-16,0 0-8 15,0 0-14-15,0 0-1 16,0 0-16-16,0 0-1 16,0 0-33-16,0 0 5 15,0 0-2-15,0 0-5 16,0 0 0-16,0 0-1 0,0 0-8 15,0 0 8 1,0 0 1-16,0 0-12 16,0 0 11-16,0 0-17 15,0 0-2-15,0 0-16 16,0 0-24-16,0 0 14 16,0 0 6-16,0 0 40 15,0 0 3-15,0 0 18 16,0 0 39-16,-2 0 2 0,0 0-30 15,2 0 7-15,0 0-39 16,0 0 0-16,0 0 17 16,0 0-17-16,0 0 20 15,0 0 2-15,0 0 7 16,0 0 19-16,0 0-29 16,0 0-18-16,0 0-1 0,0 0-6 15,-2 7 6 1,-1 11 0-16,0 4 0 0,-3 3 25 15,1 10-18-15,1 3 10 16,0 3 14-16,-3 6-30 16,2 3 22-16,-1 1-23 15,-1 4 0-15,-2-1 5 16,0 1-4-16,0 1 8 16,-2-2-4-16,-2 0 1 15,2 0 7-15,0-2-12 16,1 0 0-16,2-1 22 15,1-5-23-15,-1-4 13 0,0-2-5 16,2-2-7-16,-1-3 22 16,3-6-22-16,0-3-1 15,-2-4 15-15,4-6-14 16,2-4-2 0,-2-1 1-16,2-8 0 0,-2 3 13 15,0-2-13-15,-3 0 0 16,3 0 0-16,2 2 9 15,0-1-7-15,-2 0-2 16,0-3-62-16,-14-2-33 16,3 0-122-16,-8-14-629 15</inkml:trace>
  <inkml:trace contextRef="#ctx0" brushRef="#br0" timeOffset="67469.7026">1343 7437 320 0,'0'0'308'0,"0"0"-222"15,0 0-71-15,0 0 24 16,0 0 85-16,0 0-79 0,0 0-6 16,0-26 39-16,0 26-10 15,0 0 0-15,0 0-2 16,0 0-18-16,0 0 13 15,0-2-33-15,0 2-14 16,0-2 20-16,0 1-27 0,0-2 13 16,0 3 34-1,-2-3-13-15,0 3 23 0,2 0-21 16,0 0-15-16,0 0-3 16,0 0-25-1,0 0-9-15,-4 11-20 0,-3 17 25 16,-2 12 4-16,-4 13 7 15,-2 9-1-15,-1 6 5 16,-3 8-10-16,2 0 33 16,1-2-27-16,3-4-6 15,1-5 21-15,4-7-21 16,1-8 10-16,3-4-6 16,0-4 3-16,-1-4 1 0,2-6-9 15,-1-1 1 1,2-5 0-16,-3-4-1 0,-1-4 0 15,2-4-1-15,1-2 1 16,-1-4 11-16,4-4-11 16,-3-2 0-16,3-2 1 15,0 0 7 1,0 0-5-16,0 0-3 0,0 0 0 16,0 0 13-16,0 0-13 15,0 0-22-15,-2 0-34 16,-3-6-107-16,-1-10-172 0</inkml:trace>
  <inkml:trace contextRef="#ctx0" brushRef="#br0" timeOffset="73062.6956">14405 5663 401 0,'0'0'254'0,"0"0"-143"16,0 0-21-16,0 0-1 15,0 0 37-15,0 0-74 0,0 0-29 16,17-41-1-16,-15 36 46 15,-2 1-19-15,0-1 40 16,0 1-14-16,0 0-40 0,0 3 6 16,0-3-22-1,0 0-18-15,-4-1 8 0,-5 2-9 16,0 1 0-16,-6-3-17 16,-6 3 10-16,0 1 7 15,-6 1 6 1,-4 0-5-16,-1 0 11 0,1 0-10 15,2 0 7-15,0 0-9 16,4 0-1-16,1 0 1 16,3 0 0-16,4 0 0 15,1 0 0-15,3 0 9 16,1 0-5-16,1 0-4 16,1 0-3-16,-2 0-4 15,-1 0 7-15,-3 0 0 16,-1 1-1-16,1 3 2 0,-2 1 2 15,0 0-3-15,1-2 2 16,3 1-5-16,1 0 12 16,1-3-10-16,4 3 1 15,-1-2 0 1,-1 2-3-16,0-1 3 16,1 1 0-16,-3-1-7 0,3 1 15 15,1 1-8-15,1-3 0 16,2 1 0-16,1-1 1 15,2-2-1-15,-1 3-1 16,1-3 0-16,0 0 2 16,0 0 3-16,-2 0-4 15,-1 0 0-15,-4 0-2 16,0 2 2-16,-4-2 0 16,-1 0 0-16,-1 1 0 15,-3-1 8-15,0 0-8 16,-2 0 0-16,4 0 5 15,-1 0-5-15,1 0-1 16,3 0 1-16,-1 3 0 16,3-2-2-16,0 2 2 15,0 1 0-15,-2 0-5 0,-3 2 5 16,-2-1 0-16,-4 4 0 16,1-1 0-16,2-1-3 15,-1 4 3-15,4-3 0 0,-2-2-3 16,2 1 10-1,3 2-8-15,-3 1 1 0,1-3 0 16,-1 4-9 0,-1-2 9-16,1 0 0 0,-2 1 0 15,0 0 6-15,3 2-7 16,-1 0 1-16,1 0 0 16,-1 0-3-16,3 0 4 15,-1 0-2-15,1-2 1 16,-1-2 0-16,1 0 0 15,1 2 0 1,2-1 2-16,1 0-4 0,-1 1 2 16,4 1 0-16,-5 1-1 0,2 0-3 15,-2-1 4-15,2 1 0 16,0-3 2-16,2-2 1 16,1 1 3-16,-1 0-7 15,1 3 1-15,-1-4 0 16,2 3-12-1,0 1 12-15,3-1 0 0,-2 3-1 16,2 1 2-16,-2 3 3 16,1 1-4-16,-1 2 0 15,2 0-2-15,-1 2 2 16,1 0-1-16,2 2 0 16,0 0 0-16,0 3 0 15,0 0 1-15,0 0 0 16,0 1-4-16,2-1 4 15,7-1 0-15,4 3-1 0,1-5 2 16,1 0 2-16,4-2-3 16,0 0 0-16,1 0 25 15,3 0-25-15,0 2 6 16,0 0-6 0,2-2 9-16,0 2-5 15,-1-2-4-15,1-2 0 0,1 3 7 16,1-3-6-16,2-1 7 15,4 3-8-15,4-1 0 16,0-1 15-16,5 2-15 16,3-5 0-16,-1 2-1 15,6-1 2-15,-2-2 7 16,2 0-8-16,1-2-2 16,0 0-8-16,1-2 6 15,-1 0 4-15,0 0-1 0,-2-2 13 16,1 0-15-16,-2-1 3 15,4-2-4-15,-1-1-2 16,4-2-5-16,3 0 11 16,0 0 0-16,2-2 1 15,-2 0-6 1,0 0 5-16,-4 0 0 0,2 0-3 16,-3 1 9-16,1 1-7 15,-3-3 1-15,1 5-2 16,-4-2 1-16,-1 3 1 0,-3 0-8 15,2 1 8-15,-2 1-5 16,-1 0 4-16,1 2 1 16,1-1 0-1,1 0-6-15,1-1 6 16,2 1 0-16,2-1 0 16,1-1 6-16,1-3-5 15,3 2-1-15,2-3 0 16,4-1-6-16,3-1 6 0,1 0-2 15,2 3-8 1,-1-1-20-16,-3 0 29 0,-4 1-22 16,-2 0 11-16,0 2 5 15,-4-2 8-15,1 1-2 16,1 0-1-16,0 0 2 16,4 3 3-16,5-4-3 0,1 3 0 15,2 0-1-15,1 2 1 16,0-3 0-1,-1 2 0-15,0-1 1 16,-3-2-4-16,-3 0 3 0,0-1 0 16,-4 0 0-16,0-3 2 15,0 3 8-15,0-5-10 16,0 0 1-16,2 0-9 16,2 0 9-16,-2 0-1 15,4 0 0-15,-5 0 8 16,1 0-3-16,-2 0-5 15,-2 0 0-15,-2 0 1 16,2 0-1-16,-6 0 0 16,4 0 0-16,-2 0 0 15,-3 0 2-15,-3 0-2 0,-1 0 0 16,-7-3 0-16,0 1 2 16,-3 0-2-16,4-2 0 15,-2 0 6-15,8-2-17 16,0 1 11-16,3-4 0 15,-1 3-1-15,2-2 2 16,-2 2 4-16,-3 0-5 16,1 2 0-16,-1-1-1 15,2 2 1-15,-7 1-16 16,2-2 16-16,-3 0 0 16,-3 0 6-16,3-2-6 15,-3 2 0-15,2 0-1 16,-2 0 1-16,3 0 0 15,-2-3 0-15,-3 4 0 16,2-1 0-16,2-1 0 16,-4 3 0-16,3-4 2 15,-3 3-1-15,0-4 6 16,3 2 6-16,-1-1-5 0,2 1 16 16,0 0-13-16,-1 1-11 15,-3-2 9-15,-2-3-8 16,3 1-1-16,-5-2 0 15,2 1 1-15,-2-1 8 16,-2-3-9-16,0 2 0 16,-3-4 0-16,-2 1 1 0,3-1 5 15,-3-2-6 1,-1 1-1-16,-2-1 1 0,2-4-6 16,-3 1 5-16,1 0 1 15,2-2-10-15,1 0-3 16,-2-2 4-16,0 3-15 15,-5-2 23-15,1 0 2 16,-3 2 0-16,-1-2-1 16,-4 0 1-16,-1-2 32 15,0-3-24-15,0 1 5 16,1-5-2-16,1-2-12 16,3-1 0-16,-1-3 0 15,3 0 0-15,-4-1 9 0,-1 2-9 16,-3-1 0-1,0-1 17-15,-6 0 11 16,0 1 10-16,0-5-22 16,0 3-15-16,-2-1-1 0,-8 3 6 15,-1 1-4-15,-1 3-2 16,0 0 11-16,-1 1-11 16,-4 1 18-16,-1 3-2 15,-3 0 22-15,-2 3-29 16,1 1 7-16,-3 2-16 15,-1 3 6-15,-1 2 2 16,0 0-8-16,-2 1 1 0,-2 2-2 16,-2-4 7-16,-1 4-9 15,-2-2 3-15,0 2 0 16,-3-1 16-16,-1 0-16 16,-5 2 0-16,1 1-4 15,-2 1 15 1,0 5-10-16,-3 0-1 15,-1 1 0-15,-5 3-2 0,-3-2 2 16,-2 1 0-16,0 1 1 16,-2-2 0-16,1 3 5 15,-1 0-6-15,2-1 0 16,-3 1-3-16,3-3 3 16,-2 3 0-16,0-3 0 15,-2 1 1-15,0-5 6 16,-3 2-7-16,-2-4 0 0,-7-1 13 15,-2 2-13-15,-4-3-6 16,-1 4 6-16,1-3 0 16,4 2-11-16,-1 0 18 15,2 0-7-15,0 0 1 16,0 1 8-16,-4 0-18 16,0 1 5-1,-4 2 4-15,-2 0 13 0,-3 1-13 16,1 2 0-16,-2-1-6 15,-1 2 16-15,5-1-8 16,5-4-2-16,0 2-1 16,1 0 1-16,-2-1 0 15,0 0-1-15,-4 0 1 16,-3 0 0-16,3-2 6 16,2 1-6-16,5 2 0 15,7 1 2-15,4-1-2 16,6 1 0-16,5 3 0 15,2 1 9-15,1 0-20 16,-1 0 11-16,2 0 0 16,-1 0 9-16,1 0-2 15,-2 0-13-15,0 0 6 0,-2 0-3 16,0 0 2-16,3 5 1 16,0 0 0-16,-1 1 0 15,4-3 0-15,4 0 10 0,0 1-10 16,6-1-2-16,-1 2 1 15,6-2 1-15,4 1 0 16,1 1-12-16,1-2 19 16,4 4-7-1,-2 0 0-15,2 0 1 0,1-2-1 16,-1 4 0-16,-2-1 0 16,0 0 0-16,1-1-3 15,-1 2 2-15,-4 1 1 16,0 0-1-16,0 0 1 15,-1 0 0-15,3-1 1 16,2 0-1-16,2 1 0 16,0 0 0-16,4 2 0 0,0-2 1 15,3 0-10-15,3-2 22 16,3-2-13-16,7 0 0 16,1-3-5-16,1 1-6 15,0 1 0-15,-1 1 11 16,-1 4-8-1,-2-1 16-15,-2 1-5 16,0 0-3-16,0-1 0 0,-3 1 9 16,1 0-9-16,-1 1-2 15,-1-1-4-15,-1 2 6 16,-1 1-10-16,-19 10-49 16,7-3-138-16,0-8-144 0</inkml:trace>
  <inkml:trace contextRef="#ctx0" brushRef="#br0" timeOffset="76547.7676">18110 4253 466 0,'0'0'173'0,"0"0"-139"15,0 0-21-15,0 0 106 16,0 0-21-16,0 0-17 16,0-44 4-16,4 35-36 15,2-2 2 1,-1-1-25-16,-1-1-19 16,0-1 9-16,-2 1 31 0,-2 0-36 15,0-1 36-15,0 4 60 16,0 2-45-16,0 3-31 15,0 2 2-15,0 3 5 16,0 0-38-16,0 0 2 16,0 0-8-16,0 0 3 15,0 0-12-15,0 0 7 16,0 12 2-16,0 9 5 16,-8 7 1-16,-5 7 0 0,-3 8 11 15,-1 4-11 1,-4 6 0-16,-1 5-1 0,-1 2 2 15,-1 5 15-15,0-4-16 16,-1 0 0-16,2-3 8 16,4-1-7-16,1-2-1 15,3-4 3-15,1-1 7 16,1-4-7-16,1-3-3 16,3 0 0-16,-1-7-2 15,2-4 10-15,2-4-3 16,1-5-5-16,1-3-1 15,2-3-6-15,2-1 7 16,0 1 0-16,0-2-1 16,0 4 2-16,0-2 9 0,0 1-10 15,0 0 0-15,0 0 0 16,-2 1 0-16,2 0 0 16,-2-2 0-16,2-2 1 15,-3-1 6-15,3-7-7 16,0-2 0-16,0 0 0 15,0-5 1 1,0 0-1-16,0 0 11 0,0 0-2 16,0 0 22-16,3-14-31 15,16-10-89-15,20-24-38 16,-6 6-208-16,0 1-519 0</inkml:trace>
  <inkml:trace contextRef="#ctx0" brushRef="#br0" timeOffset="77079.3644">18172 5073 863 0,'0'0'163'0,"0"0"-111"16,0 0 6-16,0 0 53 15,0 0 5-15,0 0-68 0,0 0-20 16,-5-27 34-16,5 27 5 15,0 0 17-15,-3 0-37 16,-1 0-27-16,-4 0-14 16,-13 7 3-16,-6 11-6 0,-6 8 7 15,-3 2-4-15,-1 4 23 16,3-2-29-16,1 0 16 16,4-2 4-1,2-3-19-15,5-4 8 0,4-2-9 16,5-7 7-16,2-2-10 15,1-2 3-15,1 0 0 16,-1-2 7-16,-2-2-1 16,-3 1 1-16,-3-5-7 15,-7 0 0-15,-6 0 12 16,-3-12-10-16,-8-14 12 16,-3-11-2-16,-3-9 11 15,-2-9 71-15,2 1-22 16,5-1-9-16,3 6 23 15,9 8-27-15,9 6-16 0,4 12-18 16,6 6-13-16,8 8 40 16,2 5-52-1,2 4-14-15,0 0 13 16,0 0-34-16,0 0 11 0,0 0-32 16,0 0-68-16,-16 25 24 15,-3 0-107-15,-8-6-137 0</inkml:trace>
  <inkml:trace contextRef="#ctx0" brushRef="#br0" timeOffset="82173.4742">19171 8514 398 0,'0'0'56'0,"0"0"-56"16,0 0-49-16,0 0-110 0</inkml:trace>
  <inkml:trace contextRef="#ctx0" brushRef="#br0" timeOffset="85891.1988">14133 8274 71 0,'0'0'290'0,"0"0"-274"16,0 0-15-16,0 0 6 16,0 0 14-16,-116-11 45 0,97 5-24 15,7-2-25 1,-2 1 3-16,3-2 22 0,2 2-25 16,0 0 27-16,2 3-11 15,1 0-26 1,1 1 10-16,-1 0-17 15,-2 1 1-15,4-2 18 0,-2 2 4 16,1-1 94-16,3 0-5 16,0 1-44-16,2 2 18 15,0-2 11-15,0 2-39 16,0-2-35-16,17 2-17 16,12-3-6-16,11 0 11 15,9-1-9-15,12 2 14 16,5 2 1-16,13 0-7 15,4 0 8-15,8 0-18 16,7 0 23-16,2 0-23 16,5 0 0-16,-1 4 13 15,4 2-12-15,-2 0-1 16,2 0 16-16,-4 2-15 16,-2 0 25-16,2 2-14 15,-4 2-10-15,-3-2 4 0,2-1-6 16,-1-1 0-16,-2-5 4 15,-3 1-2-15,-1-1 5 16,-3-1-7-16,-2-2-6 0,0 0 6 16,-2 0 10-16,-3 0-10 15,1 0 0-15,-5 0 1 16,-3-5-6 0,-2 1 6-16,2 1-1 0,-7-1 17 15,3 1-17-15,-1-1 0 16,-3 2 0-16,2 0-6 15,-3 2-2-15,4-2 8 16,-1 2 0-16,0 0 2 16,-3-1 5-16,2 1 10 15,-1 0-17-15,-3 0 0 16,-1 0-8-16,1 0 15 16,-1 0-7-16,-1 0 7 15,0-2 0-15,1 2 11 16,2-2-18-16,2-1 0 0,2-1 15 15,4 2-14-15,1-1-1 16,3-2 0-16,2 1-6 16,1 1 6-1,-2-4 0-15,3 3 7 0,-4-2 1 16,-1 4-8-16,3-2 0 16,-2 4-6-16,6-2 5 15,0 2 1-15,1-2 0 16,3 2 0-16,0-2-1 15,0 0 1-15,-2 2-7 16,2-1 10-16,-3-2-3 16,3 1 20-16,0 0-19 15,2 2-1-15,0-2 0 16,1 0 1-16,1 1 0 16,-2-1-1-16,3-1 0 15,-5-1-9-15,0 2 9 16,-3-1 0-16,-4-2-6 15,-1 3 12-15,-2 2-13 16,-3-2 7-16,2 2 0 0,-2-2 17 16,-1 0-15-16,-2 2-1 15,1-2-1-15,-1 0 0 16,-5 2 15-16,3 0-8 16,-1 0-5-16,-1 0 9 15,4 0-10-15,-3 0-2 0,7 0-4 16,-2 0 5-1,-1 0 10-15,1 2-10 0,1-2-3 16,-5 2-10-16,-3-2 13 16,-1 0 16-16,-3 2-16 15,3 0 1-15,3 0-6 16,-4 2 5-16,3 0-2 16,-1 0 2-16,3 0 0 15,3 1 12-15,1-2-12 16,2 1-2-16,2 1 1 15,1 0 1-15,0 2 0 16,2-2-1-16,-2 1-5 16,0-3 6-16,-1 3 0 15,-2-6 2-15,-4 1-10 16,1-1-9-16,-1 0 17 0,-4 0-26 16,-3 0 26-1,-4 0 9-15,-2 0-9 16,-2 0 0-16,-4-4 14 15,-2 0-13-15,2 0 26 16,-3 2-16-16,2 0-2 16,1 0-2-16,-1 2-7 0,1 0-2 15,-2 0 1-15,2 0 1 16,2 0 15-16,-2 0-15 16,6 6 0-16,3-1-1 15,1 2-7-15,0-1 8 16,6-1-13-16,-1 0 13 15,-1-3 6-15,3 3-6 0,-1-5 0 16,-4 0-3 0,-1 0 4-16,-1 0-1 0,-2 0 0 15,1 0-2 1,-3 0 2-16,2 0 1 0,-2 0-1 16,2 2-13-16,-3 0 11 15,3-1-9-15,4 1 9 16,-2 2 2-16,0-1 0 15,1 1 2-15,-1-3-2 16,3 2 0-16,-1-2 1 16,1 1 1-16,1 2-1 15,-1 1 8-15,-3-2-6 0,2 1-3 16,-4 0-15-16,-3 1 14 16,1 0-18-16,-4 2 9 15,-1-4 1-15,-1 1 9 16,-2 0-1-16,2-1 8 15,0-2-14-15,-2 4 7 16,0-3 0 0,-1 1 4-16,-1 2-4 0,0-3 0 15,-2-1 0-15,1 3 8 16,-3-1-16-16,4 1 8 16,-2-1 0-16,3 1-6 15,3 1 12-15,1-1-6 16,3 1 0-16,2 2 0 15,4-1-10-15,-2-1 10 16,3 0-32-16,-1 2 32 16,2-7-16-16,2 5 7 15,-4-1 2-15,1-2 14 16,-3-1-5-16,-2 2-2 16,2 1 0-16,0-2 3 15,1 0-3-15,-4 0 0 16,1 0-7-16,0-2 16 0,-2 0-9 15,-1 0 1-15,1 0 1 16,0 0 22-16,-1 0-8 16,3 0-11-16,-4 2-5 15,0 0 0-15,-3-1 10 16,-2 4-10-16,2-4-1 16,-4 5-6-16,2-4 12 0,3 1-5 15,-2 1 0 1,4-2 0-16,2 1 2 0,0-3 10 15,2 3-1-15,-2-3-1 16,-2 2-8-16,2-2 30 16,0 0-32-16,-2 0 0 15,-6 0 22-15,0 0-10 16,-4-2 10-16,-1-1 1 16,-1-4-8-16,1 2 23 15,-3 4-37-15,1 0 5 16,0-2 7-16,1 3-7 15,3 0 5-15,2 0-11 16,0 0-2-16,1 0 2 0,4 0 0 16,2 0-1-16,-2 0 1 15,2 3 0-15,0-2-1 16,2 3 1 0,-3-2-31-16,0-2 31 0,1 0-21 15,2 0 4-15,0 0-1 16,2-6-56-16,-2-2 26 15,-4-4 0-15,-2 2 26 16,-4-2 21-16,-3 2 1 16,-3 3-6-16,-5 0 5 15,-3 2 2-15,-6 1-1 16,-1 3 15-16,-2 1 1 0,-8-3 21 16,3 3-16-1,-1 0-8-15,4 0-13 0,-3 0 0 16,-5 0 16-16,-1 0-9 15,-4 0-7-15,-3 3 0 16,-5 1-25-16,-36-4-81 16,-13 0-108-1,-14-10-281-15</inkml:trace>
  <inkml:trace contextRef="#ctx0" brushRef="#br0" timeOffset="89625.4451">2124 9557 320 0,'0'0'231'0,"0"0"-177"15,0 0-43-15,0 0 8 0,0 0 27 16,0 0 16-16,-29-10 49 16,27 6-67-16,0 0 9 15,-1 2 17-15,-1 0-14 16,2-1-20-16,-3 2-35 16,0 1 8-16,-1-2-9 15,-3 2-5-15,-3 0-4 16,0 0 8-16,-5 0 1 15,-2 0-2-15,-1 0 3 16,-1 3-1-16,0 4 0 0,2 1 0 16,2-3 3-1,1 0-3-15,5-1 0 0,2-1 1 16,2-3 6-16,5 2 3 16,2-2-9-1,0 0 1-15,0 0 1 0,0 0-3 16,2 0-21-16,16 0 21 15,7 0 13-15,9 0 11 16,3 0-19-16,7 0-4 16,6 3 8-16,1-1-9 15,0 2 0-15,3-1 5 16,-1-3-3-16,3 0 9 16,2 0-1-16,2 0-9 15,5 0 25-15,4 0-15 0,0 0 1 16,3 0-12-16,3 5 7 15,1-1-7-15,2-1 0 16,0 4 0-16,2-3 9 16,-2 0 1-16,1 1-9 15,0-2-1 1,2 1 0-16,-2 1 5 0,2-5-5 16,0 2 0-16,-2-2 11 15,4 3 5-15,-5-3 9 16,0 0-25-16,-2 0 0 15,0 2 5-15,0-2-4 16,-1 0-1-16,4 0 0 16,0 0 7-16,2 0-4 0,4 0-3 15,-3 0 0 1,0 0 5-16,3 0-5 0,-2 0 0 16,2 0 12-16,-1 0-12 15,3 0 13-15,2 0-13 16,-2 0 0-16,-2 0 1 15,-2 0 1-15,-6 0-2 16,-3 2 0 0,-5 0 2-16,0 1-2 0,0-3 1 15,3 5 1-15,-1-1 6 16,3-2-6-16,-1 2 1 0,2-2-3 16,2-2 0-1,-2 3 3-15,1-3-3 0,3 0 0 16,-2 0-1-16,2 0 2 15,0 0 2 1,4 0-3-16,2 0-7 16,2 0 7-16,-3-3 1 15,1 1 11-15,0 2-12 16,-2 0 0-16,-2 0 10 16,0 0-4-16,2 0-4 15,-1 0 15-15,2 0-15 0,3 0 5 16,3 0-7-16,5 0 6 15,1 0 6-15,5 0-11 16,-1 0-1-16,0 5 11 0,1 0-10 16,-1 2 4-1,-2-4-5-15,0 1 0 16,-2-2 5-16,-2 3-5 0,-5-2-1 16,-2 1 1-16,-3 1-6 15,1-2 6 1,0 1 0-16,0-2 1 0,-1 0 10 15,3-2-11-15,0 0 0 16,0 0-1-16,-2 0 1 16,-4 0-6-16,-4 0 6 15,-1-2 0-15,-5-4 0 16,-2 0-2-16,0 0 2 16,1 3 0-16,-4-4 2 15,3 3 5-15,-2 1-7 16,3 0 0-16,-4 1-5 0,3 0 13 15,-2 0-8 1,-1 0 0-16,0-2 0 0,1 2 11 16,0 0-11-16,-1 2-9 15,2-2 0-15,-1 0 9 16,1 0 11-16,6 0-11 16,0-3 0-16,1 2 7 15,3-1-7-15,-2-1 0 16,2 3-1-16,-5-3 7 15,1 1-18-15,-3 1 8 16,-2 0 4-16,-3 1-1 16,-4 0 2-16,-2 0 5 15,3 0-6-15,-1 2 5 16,0-2-7-16,3 0 2 16,2 2 0-16,-1-2-3 0,2-1 14 15,-1 0-13-15,-1-1 2 16,-1-1 0-16,-5 0 8 15,-2 1-8-15,-2-1 0 16,-4 5 0-16,-2 0 0 16,2 0 14-1,-1 0-14-15,-2 0 0 0,2 0 3 16,1 0-3-16,-2 0 0 16,0 0-1-16,-2 0-1 15,0 0 2-15,-1 0 2 16,-5 0 4-16,-2 0-12 15,-5 0 22-15,-1 0 9 16,-2 0 21-16,-1 0-17 0,2 0 22 16,0 0-39-1,3 0-2-15,-1 0 28 0,1-5-37 16,-3 3 15-16,-2 0-2 16,-2-1-6-16,-6 3 16 15,-3 0-23-15,-9 0-1 16,-4 0 0-16,-5 0-3 15,-2 0 2-15,0 0-79 16,-44-3-108-16,0-3-3 16,-10-5-602-16</inkml:trace>
  <inkml:trace contextRef="#ctx0" brushRef="#br0" timeOffset="92885.9898">14478 9557 41 0,'0'0'367'0,"0"0"-214"16,0 0-104-16,0 0-40 0,0 0 24 15,0 0 32-15,0 0 2 16,-16 0 47-16,14 0 0 16,2 0-53-16,0 0-12 15,0 0-33-15,0 0 7 16,0 0-23-16,0 0 0 16,0 0 14-16,0 0-13 15,7 0-1-15,8 2 32 16,10 5 37-16,8 2-11 15,15-1-49-15,12-1 63 16,13-2-5-16,12-1-53 16,8-4-13-16,23 0-1 0,22 0 17 15,-11 0-7 1,-13 0-9-16,-16 2-1 0,-20-2 13 16,14 2-13-16,12-2 0 15,-3 0 3-15,-5 0-2 16,-3 0 8-16,1 0-9 15,-3 0 0-15,0-2 0 16,1-4 0 0,-1 4 1-16,-4-2-1 0,-2 2 0 15,-3 2 9-15,1 0-2 16,-3 0-7-16,0 0 0 16,-2 0 0-16,1 0-10 15,-4 2 9-15,4-1 1 0,0 4 4 16,2-3-4-16,-1-2-15 15,2 2 14-15,-1-2-13 16,-1 0 8 0,0 0 6-16,1 0-2 15,-2 0-6-15,2 0 6 16,-1 0 1-16,0 0-9 16,1 0-27-16,-3 0 14 15,0 0 8-15,2 0-5 0,1 0 11 16,-2-4 9-16,4-1-32 15,-2 2 31-15,-2-3 1 16,2 3 10-16,-4-4-10 16,2 5 0-16,1-3 6 15,-2 5 2-15,0-3 13 16,0 3-21-16,0 0 0 0,0 0-5 16,2 0 5-16,1 0 0 15,1 0-1-15,3 0-7 16,-3 0 8-16,3 0 0 15,0-4 2-15,1 2 24 16,6-2-26-16,1 2 13 16,4 2-13-16,1 0-1 15,2 0-2-15,0 0-3 16,1 0 12-16,-1 0-12 16,0 0 12-16,1 0-7 15,-1 0 1-15,0 0 0 16,-1 0 0-16,-4 0 1 0,3 0-1 15,2 0 0-15,3 0 6 16,2 0-15-16,2 0 9 16,0-2-14-16,2 2-1 15,-2-3 15-15,0 3-7 16,0-1-6 0,0 1 13-16,0 0 7 0,-4 0-7 15,-5 0 0-15,-3 0 6 16,-3 0-5-16,-1 0-1 0,1 0 3 15,-1 0-2-15,0 0-2 16,1 0 1-16,-5 0 0 16,-2 0-9-16,-3 0 19 15,-2 0-5-15,-2 0-5 16,0 0 0 0,-2 4 30-16,0 1-29 15,-2 2 7-15,-6-2 29 0,3 0-37 16,-3-1 6-16,-1 1-6 15,-1 0 0-15,1 1 19 16,0-2-19-16,1 0 0 16,-2-2 1-16,3 2 0 15,-2 0-1-15,3-1 0 16,-2 0-10-16,3-1 1 16,1 0-4-16,1 0-1 15,1 1 12-15,0-3-41 16,-1 2 43-16,1 1-10 15,1-1 9-15,2 0-16 16,-2 0 17-16,3 1 0 0,0-3 22 16,0 3-20-16,-2-3 25 15,2 0-12 1,-3 2 9-16,4-2 5 0,-1 0-1 16,0 0 20-16,2 0-13 15,0 2-21-15,0 2 48 16,3 0-46-16,-3 1-2 15,-2 0-11-15,3-1-3 16,-6-1-7-16,-1 2 6 16,-3-1 1-16,-2 1 9 15,-2-2-9-15,-5-1-1 16,0 2-13-16,2-1-10 0,-4-3 2 16,-1 0-15-16,1 0 4 15,4 0 32-15,-2 0-15 16,3 0 15-16,-3 0-10 15,0 0 11 1,1 0 12-16,-3 0-12 16,0 0-16-16,-2 0-10 15,-4 0 13-15,-1 0 4 0,-2 0-24 16,3 0 25 0,2 0-2-16,-1 3 10 0,1 1-16 15,0-2 15-15,0 0-4 16,-1 2-6-16,3-2 9 15,3 2-25-15,-1 0 14 16,2-2-3-16,1 3-26 0,-1-5-13 16,-2 0 16-16,0 0 33 15,1 0 4-15,-3 0-5 16,0 0 6-16,2 0 1 16,-3 0-35-16,1 0-19 15,0-5 4-15,0-2 1 16,0 0-26-1,0-1 75-15,-2 3 28 0,0 0-5 16,0 1-4-16,-1 1 14 16,1 3-21-16,-3-2-1 15,1-1-11-15,-3-1 0 16,-4-1 12-16,-1 0 4 0,4 1 16 16,-3 1-25-1,-1-2 13-15,4 3-2 16,-4 0-17-16,-1 2-2 0,-1 0 1 15,-1 0-5-15,-1 0 5 16,0 0 1-16,1 0-1 16,1 2 10-16,-1 2-10 15,1-4 10-15,3 0 10 16,2 0-20-16,2 0-2 16,5 0-34-16,0 0 11 15,-3 0-11-15,1 0 18 16,-5-2 18-16,-3-2 0 0,-1-2 1 15,-5 1 12-15,-2 2-12 16,-9-3 1-16,-4 1 27 16,-7 2-18-16,-5 1 46 15,1 2-18 1,-3 0-26-16,1 0 43 16,5 0-31-16,5 0-18 15,3 5 0-15,-1 6 17 16,2-1 6-16,-1 0-18 15,-2 0-12-15,-10 0 0 0,-13-10-22 16,-23 0-178 0,-15-5-536-16</inkml:trace>
  <inkml:trace contextRef="#ctx0" brushRef="#br0" timeOffset="96835.8204">1839 10944 447 0,'0'0'192'0,"0"0"-96"15,0 0-17 1,0 0 5-16,0 0-24 0,0 0-47 16,-23 0 3-16,21 0 9 15,-2 0-14-15,-1 0 20 16,0 0-25-16,3 0 11 16,0 0 47-16,2 0-2 15,0 0-9-15,0 0-53 16,0 0-38-16,6 0-1 15,13 0 32-15,8 0 7 16,15 0 53-16,11 0-23 16,12 0 16-16,7 2-32 15,5 7-13-15,6-2 14 0,2 6-15 16,-1-3-11-16,1-1-7 16,2 0 7-16,-4-1-7 15,2-4 26 1,-6 2-16-16,4-2 8 15,0 0 0-15,1 2 3 16,5-2-3-16,0 0-11 0,2 1 11 16,1 4 18-1,-1 1-16-15,1 1 1 0,-3 1-2 16,-2 1-1-16,-2 1 1 16,-5 0-1-16,0 2 1 15,1-2-1-15,1 2 1 16,2-2-1-16,5-2 13 15,3 0-10-15,-1-1-3 16,3-2 0-16,-3-4-9 0,1 1 9 16,1-6-11-16,0 0 11 15,2 0 0-15,1 0 10 16,6 0 6-16,1-3-15 16,2-7 7-16,-5 0-8 15,-2 1 0-15,-4 0-1 16,-5 1 12-16,0 2 4 15,-3 0-10-15,4 1-3 16,1-2 20-16,3 2 0 16,-1-2-22-16,2 3-2 15,-2 0 2-15,1 4 13 16,1 0-13-16,1 0 0 16,4 0 1-16,1 0 2 0,-3 0-3 15,0 2 0-15,-2 0 0 16,-5 0 9-16,0 2-8 15,1-2-1-15,3 1 17 16,4 2-17-16,1-1 0 16,2 1 0-1,2 2 0-15,-4-3 5 0,2-3-5 16,-1 2-1-16,-1-3 1 16,0 0-2-16,5 0 2 15,-1 0 0-15,6 0-6 16,15 0 1-16,18 0 5 15,15 0 12-15,0-3-12 16,-15 3 0-16,-16 0 10 16,-29 0-10-16,-13 0-5 0,-17 0 4 15,17 0 2-15,31 0 5 16,34 0-6-16,16 0-9 16,-14 0 8-16,-13-3 1 15,-17 1 0-15,-20-2-1 16,-14 1 7-16,-18 3 10 15,2 0-15-15,13 0 7 16,11 0 3-16,15 0-11 16,-2 0-18-16,3 0 12 15,-3 0 12-15,16 0 12 16,15 0-18-16,16-9 0 0,-15-1 4 16,-29 2 9-16,-32 1 30 15,-16 4-43-15,12 1 0 16,14-5 25-1,12 4-24-15,3-1-1 0,-1 0 24 16,1 1-23-16,0-2-1 16,-3 1 0-16,4-2 10 15,-2 0-27-15,3 1 18 16,0-4-1-16,0 0 10 16,2 2-4-16,-4-3 14 15,0 0-19-15,-2 2-1 16,-3 2 26-16,-2-1-8 15,3 6 0-15,-4-1-17 0,1 2 4 16,0 0-5 0,-2-2-2-16,3 2-4 0,-4-4-39 15,1 0 45-15,0-5-1 16,-1 2 0 0,-1-1 1-16,0-2-1 15,-5-1 1-15,-4 3-14 16,-7 1 14-16,-3 0 16 15,0 3-13-15,-7 2-3 0,1 1 0 16,0 1 8 0,1-3-6-16,1 3-4 0,0-1-6 15,3-2 8-15,3 2 13 16,2-2-13-16,-1 1 6 16,0 2-9-16,2 0 3 0,5 0-1 15,-1 0-8-15,8 0 9 16,-1 0 2-16,6 0-2 15,3-2-3-15,0 0-17 16,0 2-10-16,-1-1 11 16,-2 1 18-16,-1 0-7 15,0 0 6 1,-1 0-5-16,-1 0 7 0,3 0-1 16,-2 1-4-16,1 1-1 15,2-2-5-15,-2 0 11 16,3 0 11-16,-4 0-11 15,-3 0-2-15,-1 0 2 16,-2 0 0-16,-2 0 0 0,2 0 0 16,-2 0 10-1,2 0-12-15,0 0 8 0,2 0-12 16,3 2-4-16,0 0 10 16,-3 1 9-16,0 1-9 15,-4 1-2-15,-4 1 2 16,-4 1 0-16,-6-4-1 15,-4 4-5-15,0-6 6 16,-4 3 41-16,2-1-41 16,-3-2 7-16,1 2-4 15,-3-3 7-15,5 2-8 16,0 0-2-16,0 1 1 16,4 0 9-16,3 1-10 0,-1 0 0 15,3 0 2 1,2 1-2-16,-2 4-22 15,-3-3 13-15,-4 2 3 16,-4-2 6-16,-3 2 0 16,-4 0 11-16,-2-2-10 0,0 1 8 15,0 2 14-15,2-1-23 16,0 0-5-16,2 0 4 16,0 0 1-16,3 0-12 15,-3 1-5-15,2-2 17 16,3 0 8-16,4 4-8 15,2-1-6-15,3-2 6 0,-1 2 0 16,1 0-37 0,-1-2 20-16,1 0-15 0,-3 0 26 15,-2-2 6-15,-4 0-22 16,-3-1 22-16,-2 0 1 16,-2-1 22-16,0 0-23 15,2 3-16 1,5-4 16-16,3 1-2 0,5 3 2 15,2-2-2-15,4 2-23 16,5 0 15-16,21 3-19 16,-10 2-43-16,11-2 41 15,0 2 24-15,-12-3-113 16,11-4 44-16,-5 0 76 16,-2-5 32-16,-3 0-7 15,-4 0-18-15,-5 0 16 0,-8 0-21 16,-2-7 34-16,-2 0-36 15,-1-2-23-15,-1 1 15 16,-5 1 8-16,-1 0 14 16,-1 2 38-16,-3 2-7 15,5 3-9 1,1 0 15-16,-2 0-44 16,3 0 21-16,0 0-22 0,1 0-5 15,-1 0-1-15,-3 0-6 16,1 0-5-16,-2 0 9 15,0 0 1-15,-1 0-11 16,-1 0 8-16,1 0 4 16,1 0 6-16,-3 0 5 15,3 0-11-15,1 0 0 16,2-5-24-16,3 0-8 0,0-1-23 16,1 0-15-16,-1 0 38 15,-2 0-24-15,-2 4-4 16,-4-2 58-16,-3 4 0 15,-5 0 2-15,1 0 9 16,-2 0 20-16,4 0 3 16,0 0-1-16,0 4-2 15,0 4-23-15,2-2 10 16,-2-1-14-16,2-4 22 16,-3-1 43-16,3 0-48 15,1 0-8-15,-1 0-3 16,2 0-8-16,2 0 0 15,0 0-16-15,1 0-21 0,1-1 36 16,1-6-64 0,-3 2 65-16,-3-2 13 0,-5 1 17 15,-5-1-21-15,-5 5 17 16,-5-3-19-16,-3-2 29 16,-5 4-5-16,1-1-1 15,-5 2-14-15,2 0-16 16,0 2-3-16,0 0-5 15,2 0 16-15,-1 0-19 16,-3 0 22-16,-5 0-11 16,-3 0 0-16,-6 0 12 15,-3 2 26-15,-6 0-2 0,-4 0-21 16,0-2 14-16,-2 0-29 16,-10 0-14-16,-15-6-123 15,-6-12-190-15</inkml:trace>
  <inkml:trace contextRef="#ctx0" brushRef="#br0" timeOffset="98593.8359">1877 8572 232 0,'0'0'100'16,"0"0"36"-16,0 0 14 15,0 0 52-15,0 0-74 16,0 0-21-16,-29-54-49 15,29 47-46-15,0-5 33 16,0 5 2-16,-3 0-46 16,1-4 41-16,-2 1-29 15,-3 2-12-15,-2 0 36 16,0 0 5-16,0 1 39 16,0 1-44-16,3 5 0 0,1-1 23 15,3 2-22 1,-2 0-18-16,-2 0-20 0,0 26-4 15,-11 32 4-15,-6 42 6 16,-6 50 8 0,4 33 37-16,8 14-11 15,5 11 8-15,6-5-13 0,2 1-29 16,-8 5 22-16,-5-7-28 16,-8-6 0-16,-8-17-21 15,-5-18 19-15,7-47 2 16,0-26 8-16,6-23-7 15,2-14 21-15,-6 6-21 16,0-1 10-16,0-2 12 16,8-13-23-16,5-12 0 15,5-11-25-15,3-6-29 0,6-8 47 16,2-4-12-16,0 0 10 16,0-2-22-16,0-22-110 15,0-48-108-15,8 3-107 16,-2-5-521-16</inkml:trace>
  <inkml:trace contextRef="#ctx0" brushRef="#br0" timeOffset="99473.6263">1618 8649 561 0,'0'0'0'0,"0"0"-24"16,0 0-60-16,0 0 84 16,0 0 13-16,0 0 4 15,0 0-16-15,-45-80 31 16,43 77-31-16,0 3-1 16,-2 0-31-16,-6 0-44 15,2 0 6-15,-3 0 45 0,1 0 24 16,2 4 57-1,-1-2 11-15,-1-2-25 0,2 2 51 16,1-2-19-16,3 0 5 16,0 0-10-1,4 0 0-15,-3 0 28 0,3 0-39 16,0 0 8-16,0 0-15 16,0 0-41-16,0 4 28 15,0 4-23-15,0 12-1 16,0 12 67-16,0 19-31 15,0 18 16-15,0 36-2 16,-3 42 1-16,-14 49 33 16,-6 23-32-16,-1 1-28 15,-7-9 8-15,-5-19-35 16,-4-7 7-16,-7-7-18 16,-1-9 0-16,-4-14 44 0,-2-8-27 15,6-8 17-15,-2-9 10 16,11-9-11-16,5-24 7 15,10-16-37-15,7-21 5 16,5-6 1 0,0 4-10-16,-1 2 1 0,4 1-2 15,0-13 7 1,6-13-3-16,1-10-3 0,2-13-18 16,0-6 11-16,0-3-44 15,0-3 9-15,-4 0-24 16,-16-67-80-16,2 1-139 15,-4-13-1077-15</inkml:trace>
  <inkml:trace contextRef="#ctx0" brushRef="#br0" timeOffset="100313.0724">617 9298 801 0,'0'0'251'0,"0"0"-164"16,0 0-22-16,0 0 50 16,0 0-57-16,0 0-42 15,0 0 0 1,9-28 40-16,-9 24 20 0,2-1 39 0,1 0-54 16,1-2-43-1,2 0-18-15,5-5-3 0,3 0 2 16,4 0 1-16,-3 0-4 15,4 4 3-15,-6 2 1 16,-3 2-9 0,-2 4-16-16,-4 0 4 15,-4 0 20-15,0 1-10 16,0 16 11-16,-2 7 30 0,-14 10-17 16,-7 7 15-1,-5 2-26-15,-4 2-2 0,-3-3 19 16,-1-5-19-16,1-4 1 15,1-8 3-15,5-2 2 16,9-9 7 0,7-5-13-16,6-4 1 0,5-5-1 15,2 0 0-15,0 0-15 16,5 0-42-16,12 0-17 16,14 0 73-16,8 0 2 15,7-5 7-15,6-4 12 16,-2 3-19-16,0 1 6 15,-3 2-7-15,-7 1-4 16,-7 0 4-16,-6 2 2 16,-9 0 5-16,-7 0-7 0,-5 0 6 15,-3 0-12-15,-1 0 6 16,-2 0-37-16,0-8-8 16,0 2-49-16,0-4-75 0</inkml:trace>
  <inkml:trace contextRef="#ctx0" brushRef="#br0" timeOffset="101016.6204">745 8925 793 0,'0'0'250'15,"0"0"-165"-15,0 0-53 16,-146-24 42-16,111 22-15 16,4 2-15-16,2 0-5 15,0 0-33-15,-5 7-4 16,-2 8 15 0,-4 5 4-16,-2 4 22 15,1 4-1-15,-1 6-10 0,5 7 22 16,0 2-25-16,6 8-8 15,0 5-1-15,5 4-11 16,6 4 19-16,3-2-26 16,9 1 9-16,4-3 2 15,4-4-12-15,0-3 14 0,0-2-15 16,10-3 0-16,9-4 14 16,5-4-8-16,5-3 11 15,7-1 24-15,8-4-17 16,5-3 2-16,7-2-25 15,4-8 7-15,3-4 15 16,3-9-23-16,-1-6 2 16,-1 0-2-16,1-9 7 15,1-14-7-15,-6-9 7 16,-3-8-1-16,-1-8-4 16,-7-9-2-16,-3-7 0 15,-5-8-1-15,-10-2-17 16,-9 0 17-16,-10 0 1 0,-10-1 0 15,-2 4 3-15,0-1-2 16,-14 3-1 0,-3 2 12-16,-6 6-11 15,-6 4 21-15,-4 8-6 16,-9 3 21-16,-5 5 17 16,-2 3-16-16,-5 6-2 15,1 6-19-15,-5 6-15 16,-3 8 17-16,-1 7-18 0,0 5 13 15,1 10-14-15,3 24-2 16,2 17 1-16,-12 23-40 16,14-11-217-16,12-17-548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5:19:16.203"/>
    </inkml:context>
    <inkml:brush xml:id="br0">
      <inkml:brushProperty name="width" value="0.05292" units="cm"/>
      <inkml:brushProperty name="height" value="0.05292" units="cm"/>
      <inkml:brushProperty name="color" value="#FF0000"/>
    </inkml:brush>
  </inkml:definitions>
  <inkml:trace contextRef="#ctx0" brushRef="#br0">29360 6032 22 0,'0'0'509'0,"0"0"-485"15,0 0-4-15,0 0 15 16,0 0 72-16,0 0-32 15,0-23-36-15,0 23-10 16,0-2 4-16,0 1-17 16,0-1-9-16,0 0 0 0,0 2 8 15,0 0 8-15,-3 0 14 16,1 0 7-16,2 0-15 16,0-3-6-16,0 3-4 15,0 0 5-15,0-2 18 16,0 2-6-16,0-2 21 15,0 0 1-15,0-1-9 16,0 1 8-16,0 2-24 16,0 0-1-16,0 0 10 15,0 0 9-15,0 0 6 16,0 0-2-16,0 0-18 16,0 0-14-16,0 0-11 15,0 7-2-15,0 7-10 0,0 5 8 16,2 6 8-16,3 4-5 15,1 0-1-15,2 5 9 16,0-5-13-16,1 3 3 16,0-2 4-16,-2-2 1 15,2-1-2-15,-3-8-5 16,-2-3-5-16,2-4-2 16,-4-5 1-16,-2-6 0 15,2 2-1-15,-2-3 1 16,0 0 13-16,2 0-1 15,5 0 30-15,1-19 31 16,10-13-43-16,9-14-30 16,11-15-1-16,9-8 0 15,6-7-9-15,9-3-2 16,4 3 5-16,3 4-8 0,0 8 13 16,-5 6 0-16,-6 7 0 15,-8 11-7-15,-11 8 6 16,-10 10 2-16,-10 7 0 15,-9 8 0 1,-5 2 0-16,-3 5 0 16,-2 0 0-16,0 0 9 0,0 0-9 15,0 0 0 1,0 0-3-16,0 0-9 0,0 0-50 16,0 0-45-16,-11 0-82 15,-5 0-132-15,1 0-634 0</inkml:trace>
  <inkml:trace contextRef="#ctx0" brushRef="#br0" timeOffset="15127.8384">29295 8604 396 0,'0'0'130'16,"0"0"-97"-16,0 0-7 16,0 0 66-16,0 0 8 15,0 0-61-15,0-1-19 16,0 1-3-16,0 0 20 15,0 0 12-15,0 0 0 16,0 0 9-16,0 0-11 16,0 0-2-16,0 0-9 15,0 0-1-15,0 0 0 16,0 0 5-16,0 0-3 16,0 0-5-16,0 0 1 15,0 0-4-15,0 0 1 0,0 0-6 16,0 0-7-16,0 0-2 15,0 0-7-15,0 0-6 16,0 5-2-16,0 9 13 16,4 4 44-16,3 6-18 15,0 1-12-15,4 3-11 16,-2-2 8-16,2-2 6 16,2 0-16-16,-2-4-2 15,1-3-2-15,-1-2-1 16,0-3-8-16,-2 0 1 15,-2-5 6-15,-1 2-6 16,-2-3-2-16,0-2 1 16,-2-2 0-16,-2-2 0 0,0 2 0 15,0-2 0-15,0 0 8 16,0 0 1-16,2 0 9 16,-2 0 5-16,0 0-7 15,2 0 7-15,2 0 2 16,3 0-11-16,7-11 2 15,5-8-8 1,10-13 0-16,12-12-8 16,7-12 0-16,10-8-1 15,7-4-6-15,2-1 4 16,2 5-10-16,-4 8-7 16,-3 7 6-16,-8 9 12 15,-10 8 1-15,-6 9 0 16,-11 5 0-16,-9 4 1 15,-7 7 7-15,-7 4 10 16,-2 1-5-16,-2 2 2 16,0 0-8-16,0 0-7 15,0 0-8-15,0 0 2 16,0 0-4-16,0 0-16 0,0 0-31 16,-8 2-75-16,-3 3-78 15,-5 0-374-15</inkml:trace>
  <inkml:trace contextRef="#ctx0" brushRef="#br0" timeOffset="20024.5949">29351 10816 58 0,'0'0'785'0,"0"0"-688"15,0 0-96-15,0 0-1 0,0 0 72 16,0 0-7-16,0 0-36 16,20-11-19-16,-15 11 10 15,-3-5 11-15,2 3 0 16,0 0 13-16,-1-1 2 15,-1 3-5-15,-2 0-8 16,2-3-18-16,-2 3 9 16,2-2 2-16,-2 2-5 15,0 0-7-15,0 0 4 16,0 0 4-16,0 0 2 16,0 0 7-16,2 0-4 15,-2 0 0-15,0 0 21 0,0 0-2 16,0 0-3-16,0 0-11 15,0 0-10-15,0 0-5 16,0 0-4-16,0 5-13 16,0 4 1-16,2 7 8 15,4 5 9-15,0 0-5 16,1 1-7-16,-1 2-5 16,4 0 5-16,-4-4 5 15,1 2-10-15,-1-4-1 16,2-2 6-16,-4-1-6 15,2-4 0-15,-4-2 0 16,3-3 1-16,-3-2-1 16,-2-3 5-16,2-1 2 15,-2 0-7-15,4 0 1 16,8 0 49-16,8-13-1 0,16-18-31 16,17-13-16-16,17-14-2 15,14-12-23-15,5-5-13 16,0 3 3-16,-6 5 24 31,-10 6 8-31,-11 13 1 0,-10 11 0 16,-12 10 1-16,-13 8 23 0,-9 10 5 15,-12 6 13-15,-1 0-11 16,-5 3-7-16,0 0-15 16,0 0-9-16,0 0 0 15,0 0-13-15,0 0-28 16,0 0-40-16,-3 6-99 15,-3-4-377-15</inkml:trace>
  <inkml:trace contextRef="#ctx0" brushRef="#br0" timeOffset="28691.4311">29368 13445 409 0,'0'0'26'15,"0"0"0"-15,0 0-26 16,0 0 62-16,0 0-34 16,0 0 8-16,14-24 0 15,-14 21-1-15,2 3 70 16,0-5-23-16,-2 3-17 15,3 0-13-15,-3 2 32 0,2-2-4 16,-2 2-20-16,2 0-5 16,-2 0-1-16,0 0-3 15,0 0 2-15,0 0-12 16,0 0 6-16,0 0-11 16,0 0 6-16,0 0 5 15,0 0 5-15,0 0-10 16,0 0-11-16,0 0 0 15,0 4-21-15,0 8 18 16,2 4 27-16,2 4-24 16,2 2-12-16,-2 2-3 15,0 0-4-15,3 1-6 0,-1-4 8 16,2 1-13 0,-2-2-1-16,-2-1 2 0,1-5 4 15,-1-2 4-15,-2-2-10 16,0-5 0-16,-2 2 1 15,4-5-1-15,-4-2 8 16,0 0-7-16,0 0 0 16,0 0-1-16,0 0 0 15,0 0 7-15,0 0-7 16,0 0 8-16,2 0-8 16,0 0 0-16,9 0 25 15,7-16 0-15,11-14-9 16,15-14-6-16,14-15-10 0,11-11 0 15,5-8 0 1,1 0-1-16,-1 6-5 0,-7 12 6 16,-9 7 1-16,-7 14-1 15,-8 7 0-15,-12 9 0 16,-6 7 0-16,-12 8 2 16,-7 4-1-16,-2 2 3 15,-4 2-4-15,0 0 0 16,0 0-5-16,0 0 3 15,0 0-17-15,0 0-11 16,0 0-27-16,0 0-49 16,-2 0-90-16,-9 0-51 15,1 0-557-15</inkml:trace>
  <inkml:trace contextRef="#ctx0" brushRef="#br0" timeOffset="34870.6433">29399 15520 188 0,'0'0'261'16,"0"0"-221"-16,0 0-18 16,0 0 131-16,0 0-23 0,0 0-62 15,16-21-19-15,-13 21-13 16,-1-5 32-16,0 5 20 16,0 0-40-16,0-4-25 15,-2 4-10-15,2-2 14 16,-2 2 17-16,0 0 1 15,0 0-12-15,0 0 3 16,0 0 12-16,0 0-7 16,0 0-11-16,0 0 5 15,0 0-9-15,0 0-2 16,4 0-2-16,-4 0-1 16,4 11 22-16,0-2 47 0,0 5-23 15,1 2-30-15,-1 7 4 16,4-4-9-1,0 4-10-15,1 3-1 0,-1-1-10 16,2-2-3-16,-3 0-2 16,1 4-5-16,-1-9 0 15,0-2 6-15,0-2-6 16,-3-5-1-16,0 0 2 16,-2-5-1-16,0 1-1 15,1-3 0-15,-1-2 0 16,-2 0 2-16,3 0 5 15,-3 0 1-15,2 0 3 16,5 0 2-16,1-7-1 16,10-15-6-16,6-4-6 15,10-11 0-15,11-6 0 0,8-7-11 16,10-4-20-16,8 1-27 16,5-5 7-16,-3 8 0 15,-4 3-20-15,-7 10 13 16,-10 3 16-16,-12 10 36 15,-6 6 6-15,-10 2 0 16,-8 9 31-16,-8 4-3 16,-3-2 4-16,-3 5 0 15,-2 0-9-15,0 0-23 16,0 0-8-16,0 0-47 16,-11 5-12-16,-7 3-48 15,1-4-255-15</inkml:trace>
  <inkml:trace contextRef="#ctx0" brushRef="#br0" timeOffset="38319.9379">26774 15015 146 0,'0'0'107'15,"0"0"-81"-15,0 0-19 16,0 0 55-16,0 0 13 15,0 0-32-15,0 0-31 16,-7 0 4-16,5 0-6 16,-2 0 14-16,1 0-11 15,-2 0 12-15,1 2 27 16,0 1 17-16,2-3-6 16,0 5 18-16,-1-5-3 0,3 0-11 15,0 0-37-15,0 0-17 16,0 0-1-16,0 0 17 15,0 0 11-15,0 0-20 16,0 0-7-16,0 0 9 16,7 0 13-16,1 2-9 15,6 0-9-15,-1 0-8 16,6 1-9-16,-2 0 1 16,1 3 0-16,3-2 0 15,0-4 1-15,2 4 4 16,1-1-4-16,1-2 4 15,0 1 4-15,1-2-9 16,0 0 5-16,4 4-6 0,-4-4 1 16,1 0-1-1,-2 0 0-15,2 0 0 0,0 0 0 16,-1 0 0-16,0 0 0 16,1 0-1-16,0 0 0 15,0 0-5-15,0 0-1 16,-2 0 6-16,-2 0-7 15,-2-4 6-15,-1 2 2 16,-3 2-1-16,2-1 0 16,-3 1 1-16,-1 0 0 15,-2-3 0-15,3 3-1 16,-1 0 2-16,1-2-2 0,0 2 1 16,-1-2 0-1,1 2 1-15,2 0 0 16,-2 0-1-16,1 0 0 0,1 0 0 15,2 0 1-15,0 0-1 16,2 0 0-16,1 0-8 16,-4 0 8-16,4 0 0 15,-3 0 0-15,0 0 0 16,0 0 0-16,-2 0 8 16,2 0-6-16,0 0-2 15,1 0 0-15,-4 0 0 16,1 0 1-16,-1 0-1 15,2 0 0-15,1 0 0 16,-1 0 0-16,2 0 0 16,1 0-1-16,0 0 1 0,3 0 0 15,4 0 1-15,0 0-1 16,2 0 0-16,0 0-1 16,0 0 1-16,-2 0 0 15,2 0 1-15,-2 0-1 16,1 0 0-16,-4 0 0 15,-1 0 0-15,-6 0 1 16,0 0-1-16,-8-4 1 16,0-2 12-16,-4 2 6 15,-3 2 22-15,0 2 1 16,-4-2-2-16,3 2 11 16,-3 0 0-16,0 0-17 15,2 0-16-15,-2 0-16 0,0 0-2 16,0 0 0-16,0 0-8 15,0 0-11-15,0 0-17 16,0 0-5-16,0 0-30 16,-2 0-80-16,-14-4-539 0</inkml:trace>
  <inkml:trace contextRef="#ctx0" brushRef="#br0" timeOffset="40643.4118">23871 15816 172 0,'0'0'91'0,"0"0"-61"15,0 0 5-15,0 0 45 0,0 0 11 16,0 0 7-16,0 0-31 15,56-5 2-15,-38 5 2 16,2-4-5-16,0 4-1 16,0 0-30-16,0 0 7 15,-2 0-19-15,3 0 10 16,-4 0-5-16,1 0-21 16,-1 0 9-16,4 0 1 15,-1 0 5-15,3 0 0 16,-2 0 1-16,4 0-12 0,2 0-5 15,0 0 2 1,2 0-7-16,-2 0 3 0,2 0-3 16,-6 0-2-16,2 0 0 15,-2 0 0-15,-5 0 1 16,-3 0-1-16,1 0 3 16,-3 0 2-16,0 0-3 15,1 0-1-15,-1 0 0 16,3 0 0-16,1 0 1 15,1 0-1 1,1 0-5-16,0 0 5 16,-1 0 0-16,3 0 5 0,-2 0-5 15,4 0 0-15,-1 0 0 16,0 0-1-16,2 0 1 16,1 0-1-16,-2 0 0 15,1 0-12-15,-4 0 13 16,0 0-9-16,1 0 9 15,-6 0-2-15,3 0 5 16,-3 0-3-16,1 0 1 16,-1 0-1-16,6 0 1 15,-1 0-1-15,4 0 1 16,5 0-1-16,0 0 1 16,0 0-1-16,2 0-5 0,-2 0 5 15,0 0 1-15,0 0 0 16,0 0-1-16,-2 0 1 15,2 0 0-15,0 0-1 16,0 0 1-16,-2 0-1 16,0 0 0-16,-1 0 1 15,0 0-1-15,1 0 1 16,0 0 7-16,2 0-7 16,2 0 5-16,-2 0-5 15,3 0 1-15,-1 0-1 16,0 0-1-16,-2 0 3 15,-4 0 2-15,-1 0-4 16,-2 0-1-16,-2 4 0 0,1-4 1 16,-4 0-1-1,3 0 6-15,1 0-6 0,-2 0-2 16,4 0 2-16,-3 0 11 16,2 0-10-16,0 0 0 15,1 0 11-15,-1 0-2 16,2 0-9-16,-1 0 5 15,-1 0-4-15,1 0 7 16,-2-4-9-16,2 4 7 16,-1-5 6-16,-2 2-6 15,2 1 8-15,1 2-8 16,0-4-7-16,-2 1 0 16,4 3 7-16,0-6-7 15,-1 5 1-15,1-1-1 16,-6 0 16-16,2 2-2 0,-3-2-1 15,-5 2-6-15,0-2-6 16,-4 2 0-16,0 0 0 16,-5 0 0-16,1 0 5 15,-5 0 3-15,0 0 26 16,0 0 27-16,0 0-4 16,0 0-11-16,0 0-24 15,0 0-23-15,0 0-26 16,-5-5-63-16,-5 2-133 15,-9-3-674-15</inkml:trace>
  <inkml:trace contextRef="#ctx0" brushRef="#br0" timeOffset="45626.1535">29494 17365 814 0,'0'0'326'0,"0"0"-237"15,0 0-65-15,0 0 57 0,0 0 45 16,0 0-52-16,2-8-32 16,0 8-10-16,-2 0 3 15,2 0 6 1,-2 0-13-16,0 0-1 0,0 0 3 16,0 0 8-16,0 0-11 0,0 0 0 15,0 0-10 1,0 0 4-16,0 0-9 15,0 12 2-15,0 6 17 16,3 4-2-16,1 6-7 0,0 2-13 16,3 2-7-16,2-2 5 15,-2 2 0-15,1-6-6 16,-1 3 0-16,0-12 0 16,0 2 0-16,-3-6 0 15,-2-8 0-15,0-1 0 16,-2-1-1-16,2-3 0 15,-2 0 0-15,0 0 0 16,3 0 1-16,-1 0-1 0,0 0 0 16,10 0 0-16,5-7 1 15,12-18 0-15,16-14 8 16,17-13-9-16,12-16-11 16,13-9-8-16,8-3-9 15,-1 0-4-15,-3 4 29 16,-10 14 3-16,-14 9 7 15,-16 17-6-15,-13 8 18 16,-13 10 3 0,-13 6 12-16,-4 6 7 15,-6 6-15-15,-2 0-18 0,0 0-8 16,0 0-12-16,0 0-32 16,0 0-59-16,-14 0-90 15,-1 0-111-15</inkml:trace>
  <inkml:trace contextRef="#ctx0" brushRef="#br0" timeOffset="57246.2422">2753 6437 183 0,'0'0'377'0,"0"0"-146"16,0 0-149-16,0 0-59 16,0 0 31-16,0 0-9 15,0-56-25-15,0 49 0 16,0 3 6-16,0 2 26 15,0 1 10-15,0 1-2 0,0 0-28 16,0 0-18-16,0 0-11 16,0-2 6-16,0 2 9 15,0 0 3-15,0 0 11 16,0 0 26-16,0 0 17 16,0 0 7-16,0 0-11 15,0 0-10-15,0 0-13 16,0 0-13-16,0 0-5 15,0 0-1-15,0 0-17 16,0 0-11-16,0 0-1 16,0 0-1-16,0 9-14 15,0 16 15-15,0 8 3 16,0 14 9-16,0 5-2 0,0 6 3 16,0 0-6-16,0 0-5 15,0-2 9-15,0-5-11 16,0-5-1-16,0-6 1 15,0-8 0-15,0-9 9 16,0-2-9-16,0-9 0 16,0-6-1-16,0-2-5 15,0-4-15-15,0 0-14 16,0 0-44-16,0-6-74 16,0-14-109-16,0-2-919 0</inkml:trace>
  <inkml:trace contextRef="#ctx0" brushRef="#br0" timeOffset="57980.6215">2928 6164 780 0,'0'0'201'0,"0"0"-128"16,0 0-21-16,0 0 50 15,0 0 3-15,0 0-36 0,0 0-20 16,-60-68-26 0,49 64 32-16,-6 4-24 0,-6 0-14 15,-6 0-16-15,-6 7 17 16,-10 16 1-16,-2 5 4 15,0 6-16-15,1 6 15 16,-1 0-15-16,5 5-1 16,1 0-4-16,5 1 15 15,3 1-15-15,6 1 9 16,2-2-1-16,8 3 1 16,3 0-10-16,6 1 7 15,3 3-7-15,3-4 6 16,2 2 3-16,0 2-2 15,13-4-8-15,8 1 7 16,5 2-7-16,6-2 12 0,5 0-4 16,8-4 4-16,4-5-10 15,4-7 11-15,6-8-2 16,1-8 10-16,6-8-11 16,3-10 0-16,8 0-5 15,0-14-5-15,4-18-7 16,1-12-8-16,-2-16-7 15,-4-12 4-15,-7-11 17 16,-7-6 2-16,-8-6 20 16,-16-2-12-16,-11 3 7 15,-17 4 26-15,-10 4 4 16,-6 3 28-16,-27 8-5 16,-11 2-20-16,-10 10-18 15,-9 5-21-15,-5 12 21 16,-7 8-6-16,0 13-4 0,1 6-4 15,3 12-16-15,4 7 4 16,7 0-5-16,2 15-8 16,2 24-9-16,0 16 11 15,-10 61-19-15,12-12-142 16,8-12-175-16</inkml:trace>
  <inkml:trace contextRef="#ctx0" brushRef="#br0" timeOffset="59350.759">2529 12687 939 0,'0'0'144'16,"0"0"-144"-16,0 0 39 0,0 0 39 16,0 0-34-16,135-54-12 15,-111 46-16-15,-2 4 13 16,-4 2 5-16,-3 2-12 15,-3 0-6-15,-3 3-15 16,-3 12 10-16,-6 3 8 16,0 7 41-16,0 4-31 15,0 8-6-15,-15 4-6 16,-5 5 1-16,-5 2-4 16,0-2-13-16,-3 1 21 15,1-7-13-15,-2-4-9 16,0-6 0-16,7-6 0 0,1-6 9 15,6-7-9 1,3-4 1-16,6-2 1 0,2-5 11 16,4 0-13-16,0 0 0 15,0 0-1-15,14 0 1 16,9-5 9-16,11-2 11 16,6-4-5-16,9 3 10 15,0 0-5-15,1 3-13 16,-2 2 11-16,-3 1-3 15,-5 2 1-15,-7 0 6 16,-4 0-6-16,-8 0-15 16,-6 0 0-16,-6 0-1 15,-2 0-7-15,-5-4-74 16,-2-4-76-16,0-4-116 0</inkml:trace>
  <inkml:trace contextRef="#ctx0" brushRef="#br0" timeOffset="60069.6419">2753 12354 217 0,'0'0'831'0,"0"0"-673"15,-132-12-92-15,79 12-2 16,6 0 54-16,5 0-52 0,5 0-55 16,6 0-1-16,2 4-9 15,3 4 12-15,-1 4-7 16,0 5-5-16,0 4 25 16,1 7 22-16,-1 8 15 15,2 4-9-15,3 9-22 16,0 3-3-16,2 7 2 15,4-1-12-15,3 5 3 16,4 2-11-16,0-1-3 16,5 0 14-16,4-3-6 15,0 4-3-15,0-5-3 16,11 1 2-16,9-6-6 0,9 2-6 16,4-6 10-1,5 0 12-15,8-6 0 0,8-8-9 16,4-3-12-16,9-4 8 15,7-5-8-15,3-8 10 16,4-5-11-16,4-8 0 16,2-4 5-16,2 0-5 15,1-14 0-15,1-10-17 16,-1-10 16-16,-3-7-8 16,-2-5-17-16,-8-12-6 15,-9-7 17-15,-7-5 5 16,-12-7 10-16,-11-3 1 15,-14-6 1-15,-11-4-4 16,-13 0 15-16,0 2 2 16,-18 1 15-16,-20 9-12 0,-10 7 23 15,-12 8 31-15,-12 7-20 16,-6 7-16-16,-4 11-11 16,-1 8 1-16,1 8-3 15,4 11-6-15,7 5-10 16,-1 6-7-16,3 0-6 15,2 20-2-15,3 5-5 16,3 8-17-16,-13 20-111 16,16-7-104-16,8-9-373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5:20:19.175"/>
    </inkml:context>
    <inkml:brush xml:id="br0">
      <inkml:brushProperty name="width" value="0.05292" units="cm"/>
      <inkml:brushProperty name="height" value="0.05292" units="cm"/>
      <inkml:brushProperty name="color" value="#FF0000"/>
    </inkml:brush>
  </inkml:definitions>
  <inkml:trace contextRef="#ctx0" brushRef="#br0">2628 5729 529 0,'0'0'718'0,"0"0"-676"0,0 0-24 15,0 0 5-15,0 0 78 16,0 0-31-16,0 0-22 15,-5 0 22-15,5 0 9 16,0-3-24-16,0 3-17 16,0 0-13-16,2 0-9 15,-2 0-9-15,3 0-5 16,-1 0-2-16,0 0 0 16,3 0-1-16,3 0 0 15,1 0-5-15,3 5 4 16,-1 2-5-16,2 4 7 15,-2 1 0-15,0 0 0 0,-1-1-10 16,-4 1-11-16,-2-1-6 16,-1-1 11-16,-1-2 8 15,-2 2 1-15,0-3 6 16,0 0-12-16,0 1 3 16,0-2-12-16,-7 0 12 15,5 0 8-15,0-4-20 16,0 0-27-16,2 0 7 15,0-2-5-15,0 0 9 16,0 0 21-16,11 2-6 16,5-2 14-16,3 3 9 15,4-3 1-15,3 5 5 16,-1 1-5-16,2 4 0 16,-3 3 0-16,-4 1 6 15,-4 3 7-15,-3 2-3 0,-6 1-1 16,-3-1 1-16,-4 1-11 15,0 3 0-15,0-3 0 16,-6 2 9-16,-15 0 20 16,0 0-3-16,-8-3 7 15,-5 0-1-15,1-4-7 16,-4-6 9-16,4-3 17 16,0-4 7-16,-1-2-16 15,7 0 14-15,3 0-16 16,4-10-8-16,4 3 3 15,6-2 3-15,3 5-4 16,5 2-3-16,2 0-31 16,0 2-6-16,0 0 6 0,0 0-9 15,0 0-52-15,0 0-64 16,0 0-134-16,0 0-140 0</inkml:trace>
  <inkml:trace contextRef="#ctx0" brushRef="#br0" timeOffset="671.9606">2753 5434 1174 0,'0'0'153'0,"0"0"-134"16,0 0-4-16,0 0 38 15,-128 2-2-15,97 12-32 16,0 3-10-16,-1 8 23 16,1 5 29-16,0 8-17 15,0 6-4-15,2 5-21 16,0 2 0-16,5 3-3 15,4 5-3-15,1 5 9 16,4 2-11-16,4 4-10 16,2 3 1-16,5 1 9 15,4-2-11-15,0-1 10 0,0-6-9 16,2-5-1-16,14-6-1 16,5-8 1-16,6-7-1 15,7-9-2-15,11-7 3 16,5-11 9-16,11-7-3 15,6-5 4-15,9-5-9 16,6-18 18-16,3-12-10 16,4-6-7-16,1-10 12 15,-6-7 2-15,-6-5-16 16,-13-6-12-16,-14-5 12 16,-15-3 1-16,-16 2 6 15,-18-3-7-15,-2 2 2 16,-22 2 37-16,-20 5-2 0,-10 5 23 15,-8 8-4-15,-7 6-25 16,-7 7-5-16,-3 8-19 16,-2 12 7-16,6 5-7 15,3 10-7-15,6 6 7 16,8 2-6-16,3 0-1 16,4 16-7-16,7 10 1 15,3 4-16-15,-1 23-59 16,11-10-108-16,4-7-336 0</inkml:trace>
  <inkml:trace contextRef="#ctx0" brushRef="#br0" timeOffset="1995.1067">2819 13029 1151 0,'0'0'253'0,"0"0"-237"16,0 0 3-16,0 0 44 15,0 0 25-15,0 0-54 16,0 0-33-16,-22 5 0 16,13 16 29-16,-5 11 10 15,-3 3 8-15,-3 7-12 16,-3 6 11-16,-1 1-9 15,0 1 3-15,1-4-19 0,5-6-10 16,5-10-6-16,4-7 4 16,3-6-9-16,3-8-1 15,3-4 0-15,0-5-15 16,7 0-17-16,15 0 16 16,9-5 15-16,10-12 1 15,13-3 12-15,3-4-12 16,8 0 0-16,2 0 0 15,-1 3-16-15,-1 4-17 16,-7 4-16-16,-9 4-13 16,-11 2-53-16,-11 5 25 15,-14 2-45-15,-13 0-15 16,0 0-61-16,-11 0-66 0</inkml:trace>
  <inkml:trace contextRef="#ctx0" brushRef="#br0" timeOffset="2260.7008">3036 13191 183 0,'0'0'1038'15,"0"0"-906"-15,0 0-118 16,0 0 30-16,0 0 53 16,0 0-33-16,0 0-23 15,-3 63 81-15,3-17-43 16,0 7-21-16,0 1-22 0,0 1-16 15,0-4-2-15,0-5-5 16,0-4-13-16,0-7 0 16,0-8 0-16,0-6-62 15,0-9-71-15,0-12-74 16,-4 0-90-16,-2-9-467 0</inkml:trace>
  <inkml:trace contextRef="#ctx0" brushRef="#br0" timeOffset="2869.9426">2900 12719 117 0,'0'0'1055'15,"0"0"-881"-15,-118-24-128 16,64 20-20-16,0 4 69 15,5 0-4-15,3 0-27 16,4 9-37-16,3 6-8 16,6 5 4-16,2 4 6 15,-1 6-1-15,3 4-8 16,2 8 1-16,6 9-8 16,3 4-3-16,5 8 20 15,3 4-4-15,8 8-11 16,2 0 17-16,0 3-10 15,0-3-3-15,18 0-3 16,7-3-15-16,4-6 14 0,6-6-9 16,5-7-6-1,4-11 0-15,8-9 1 0,4-8 12 16,8-11-12-16,13-12 0 16,4-2 0-16,11-12-1 15,4-17 15-15,2-2-15 16,-2-10-22-16,-2-5 10 15,-5-3-1-15,-6-7-7 16,-10-6 19-16,-7-8-14 16,-12-3 14-16,-12-6-27 15,-15-2 28-15,-17 0 14 16,-10 0-4-16,-17 8 31 16,-24 0 1-16,-15 10 8 0,-9 6 21 15,-9 7 16-15,-6 8-35 16,0 8-37-16,-1 8 1 15,8 8 3-15,6 9-12 16,9 9-7-16,2 0-18 16,7 19-12-16,-9 32-101 15,14 0-93-15,6-9-327 0</inkml:trace>
  <inkml:trace contextRef="#ctx0" brushRef="#br0" timeOffset="25961.0504">29933 6849 222 0,'0'0'250'0,"0"0"-184"16,0 0-43-16,0 0 113 15,0 0 21-15,0 0-73 16,4-12-36-16,-4 12 20 16,0 0-5-16,0 0-15 15,0 0-9-15,0 0-5 16,0 0-3-16,0 0 4 16,0 0-3-16,0 0-4 15,0 0 4-15,0 0 5 16,0 0 5-16,0 0 1 0,0 0 0 15,0 0-1-15,0 0-14 16,0 0 0-16,0 0-2 16,0 0 0-16,0 0 6 15,0 0 5-15,0 0 1 16,0 0 6-16,0 0-9 16,0 0-19-16,0 0-16 15,2 0 0-15,2 5-13 16,4 13 13-16,-4 4 10 15,5 5 4-15,-1 5-1 0,4 6-5 16,-1 1-1 0,0 0-4-16,3 0-3 0,-1-1 1 15,0-4 6-15,3-3-1 16,-2-8-6-16,-4-5 0 16,-1-5 0-16,-2-8 0 15,-2 0-9-15,-3-5-7 16,4 0 15-16,3-10 1 15,11-26 6-15,20-32-6 16,23-39-1-16,6-1 1 16,2 6-7-16,-2 12 1 15,-4 25 6-15,7-1 0 16,7 0 2-16,-5 16-2 16,-7 9 1-16,-9 14 4 15,-8 9-5-15,-11 8-2 0,-12 7-4 16,-10 3-42-16,-11 0-65 15,-14 15-86-15,-15 1-54 16,-14-6-920-16</inkml:trace>
  <inkml:trace contextRef="#ctx0" brushRef="#br0" timeOffset="29268.4625">29999 8546 340 0,'0'0'502'15,"0"0"-403"-15,0 0-62 16,0 0 31-16,0 0 71 16,0 0-58-16,0 0-16 15,12-32-34-15,-10 29-2 16,0 0 24-16,0 3-18 16,-2 0-6-16,0 0 21 15,0 0-1-15,0 0 8 0,0 0-16 16,0 0-16-1,0 0-9-15,0 0-5 0,0 3-2 16,0 8-7-16,0 10 18 16,0 5 15-16,0 3-19 15,3 8-16-15,1-1 6 16,0 1 4-16,3-1-9 16,0-3 0-16,0-5 1 15,-3-5-1-15,0-6 0 16,1-2 0-16,-3-8 5 15,-2 0-6-15,0-7 0 16,2 0-1-16,-2 0-5 16,5 0 0-16,4 0 1 15,8-25 3-15,12-9-9 0,10-16-9 16,9-10 19-16,8-5 1 16,2-1-7-16,4 3 8 15,3 5-2-15,-3 9-11 16,-4 5 12-16,-2 9 6 15,-12 10 1-15,-5 7-5 16,-12 6-2-16,-12 5 1 16,-9 5-1-16,-3 2-29 15,-3 0-34-15,0 0-47 16,0 0-18-16,-34 9 26 16,3 3 2-16,-2-3-442 0</inkml:trace>
  <inkml:trace contextRef="#ctx0" brushRef="#br0" timeOffset="40408.0681">30049 10776 54 0,'0'0'558'0,"0"0"-431"0,0 0-88 16,0 0-16-16,0 0 98 15,0 0-22-15,0 0-53 16,0 0-9-16,0 0-2 16,0 0 27-16,0 0-12 15,0 0-13-15,0 0 10 16,0 0-2-16,0 0 5 15,0 0-12-15,0 0 7 16,0 0 6-16,0 0 10 16,0 0-7-16,0 0-19 15,0 0-1-15,0 0-5 16,0 0-1-16,0 0-8 16,0 0-13-16,0 0-7 15,0 0 0-15,0 6-1 16,0 5 1-16,2 6 22 15,0 5 19-15,2 6-10 16,3 2-12-16,0 1-6 16,0-2-11-16,1-3 7 15,-1-3-9-15,2-5 0 16,-2-3 1-16,-1-4 1 0,-1-2-2 16,-1-2 0-16,-2-2 1 15,-2-2-1-15,0-3 1 16,3 0 0-16,-3 0 0 15,0 0-1-15,0 0-10 16,7 0-8-16,4 0 14 16,11-15 4-16,11-8 6 15,12-12-6-15,10-9-5 16,12-9-11-16,9-5 6 16,3-7-5-16,0 3 8 15,-2 4 7-15,-4 5-2 16,-6 7 2-16,-7 6-16 15,-7 6 9-15,-5 6-2 0,-11 7 9 16,-5 7 15-16,-12 7-12 16,-7 3-3-16,-4 2-1 15,-7 2-6-15,-2 0-2 16,0 0-4-16,0 0 1 16,0 0-24-16,0 0-61 15,-27 10 29-15,3 2-123 16,-5-2-606-16</inkml:trace>
  <inkml:trace contextRef="#ctx0" brushRef="#br0" timeOffset="42263.21">30001 12489 370 0,'0'0'219'16,"0"0"-155"-16,0 0 9 16,0 0 96-16,0 0-52 0,0 0-23 15,0 0-23-15,25-31-23 16,-23 30 51-16,0 1-17 16,-2 0-19-16,3 0-5 15,-3 0-4-15,0 0 2 16,0 0-3-16,0 0-17 15,0 0-11-15,0 3-9 16,0 9-3 0,0 8 50-16,0 4-13 0,0 5-28 15,0 2-7-15,0 3-5 16,0-2 0-16,0-1-8 16,0-7-2-16,2-2 3 0,3-6-3 15,-1-5-10 1,1-4 8-16,-3-5-14 0,0 1-1 15,2-3 8 1,5 0-9-16,11-3 17 0,16-19 1 16,18-8 0-16,17-12-34 15,13-6-14 1,10-6-44-16,0-1 70 0,-3 4 22 16,-6 2 23-1,-11 9-1-15,-12 8 5 0,-13 8-9 16,-11 6 10-1,-14 8-8-15,-8 3-1 0,-9 6-9 16,-7 1-10-16,0 0 0 16,0 0-10-16,0 0 10 15,0 0-29-15,0 0-51 0,-23 0-37 16,4 1-97-16,-6-1-710 0</inkml:trace>
  <inkml:trace contextRef="#ctx0" brushRef="#br0" timeOffset="44834.3557">29939 14149 601 0,'0'0'185'0,"0"0"-123"16,0 0 78-1,0 0-27-15,0 0-49 0,0 0 4 16,0 0-2 0,14-34-6-16,-10 32-2 0,-2-1-3 15,-2 3-1-15,3 0 10 0,-3 0-9 16,0 0-8 0,0 0-17-16,0 0-6 15,0 0 1-15,0 0-11 16,0 9-14-16,4 3 10 15,0 8 24-15,6 6-5 0,-2 2-6 16,3 6-5 0,1-3-8-16,1-2-3 15,-2 0-6-15,3-6 0 16,-6-5 0-16,1-4 1 0,1-2-2 16,-6-10 0-16,0 1 0 15,0-3 0-15,5 0 5 16,3-5 13-1,13-16-2-15,12-14-16 0,17-11 0 16,17-8 0-16,12-14-16 16,12-2-10-16,3 2 19 15,0 3 5-15,-4 11 2 16,-9 8 10-16,-11 10-8 16,-14 9 12-16,-16 8-12 0,-13 9 4 15,-13 4-5 1,-11 3-1-16,-7 3-17 0,0 0-2 15,0 0-16 1,-29 12-70-16,-4 0 8 0,-3 2-154 0</inkml:trace>
  <inkml:trace contextRef="#ctx0" brushRef="#br0" timeOffset="53109.2037">30173 16924 62 0,'0'0'871'0,"0"0"-760"15,0 0-110-15,0 0-1 16,0 0 16-16,0 0-13 15,11 0 3-15,-11 0-5 16,2 0 8-16,-2 0 1 0,0 0-3 16,0 0 9-16,0 0-7 15,0 0-8-15,2 0-2 16,2 0-6-16,-2 0 7 16,0-4 0-16,0 2-33 15,-2-1 23-15,2-2 10 16,0 5 0-16,-2-4 1 15,3 4 27-15,-3 0 11 16,0 0 16-16,0 0 13 16,0 0-3-16,2 0-16 15,-2 0-10-15,0 0-8 16,2 0 4-16,0 0 30 16,2 12 27-16,2 6 14 0,0 4-27 15,-2 7-23-15,5-4-18 16,-2 3-15-16,0 2-8 15,-1-4-3-15,1-2-11 16,-3-6 6-16,-2-2-7 16,1-1 0-16,-1-1 3 15,1-6-3-15,-3-2 1 16,2-3 0-16,-2 2 1 16,0-5-1-16,0 0 0 15,0 0-1-15,2 0-2 16,0 0-6-16,5 0 8 15,8-10 7-15,14-12-1 16,16-14-4-16,17-12-2 16,17-10-10-16,9-5 9 15,7 1 1-15,-2-2 5 16,-4 6-5-16,-9 10 0 16,-11 3 6-16,-11 13 1 15,-13 6 12-15,-14 8-3 16,-8 8 3-16,-13 6-1 15,-5 1-3-15,-5 3-15 0,0 0-6 16,0 0-12-16,0 0-30 16,-34 3-57-16,1 8-120 15,-5-8-337-15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2T05:20:23.775"/>
    </inkml:context>
    <inkml:brush xml:id="br0">
      <inkml:brushProperty name="width" value="0.05292" units="cm"/>
      <inkml:brushProperty name="height" value="0.05292" units="cm"/>
      <inkml:brushProperty name="color" value="#FF0000"/>
    </inkml:brush>
  </inkml:definitions>
  <inkml:trace contextRef="#ctx0" brushRef="#br0">2496 6798 962 0,'0'0'156'0,"0"0"-111"16,0 0 3-16,0 0 105 16,0 0-47-16,0 0-65 15,0 0-35-15,-2-7-5 0,2 7-1 16,0 0-5-16,0 7 5 16,-2 9 9-16,-5 6 32 15,1 5-25-15,-2 2 0 16,2 3-3-16,1-3 1 15,3 0-13-15,2-3 0 16,0-3 10-16,0-4-11 16,0-7-7-16,13-2 7 15,5-4 8-15,9-2-8 16,7-4 0-16,5 0 0 16,7 0 1-16,-2 0 0 15,1 0 0-15,-3 0 0 16,-5 4 1-16,-3 6-2 15,-10 0 0-15,-3 2-1 0,-8 1-4 16,-4-2 5-16,-4 1 13 16,-5 0-13-16,0 3-2 15,0-1 2-15,-12 2 20 16,-7 2-1-16,-4 0-6 16,-4-4 9-16,0-2-15 15,0-3 5-15,2 0-5 16,0-5 3-16,0-3-10 15,3-1 0-15,-1 0 0 16,6 0-30-16,-6-11-106 16,8-7-53-16,1-6-173 0</inkml:trace>
  <inkml:trace contextRef="#ctx0" brushRef="#br0" timeOffset="281.3169">2469 6847 705 0,'0'0'338'0,"0"0"-199"16,0 0-52-16,0 0 0 16,0 0-22-16,0 0-49 15,0 0 38-15,60-3 19 16,-21 3-28-16,5-2-10 15,-2-4-15-15,3-2-10 0,-5 0-2 16,-7-2-8-16,-4 3 0 16,-8 4-9-16,-11 1-42 15,-5 2-31-15,-5 0-34 16,-5 0-120-16,-12 4-249 0</inkml:trace>
  <inkml:trace contextRef="#ctx0" brushRef="#br0" timeOffset="916.9564">2612 6643 713 0,'0'0'207'16,"0"0"-90"-16,0 0-20 15,-125 0 43-15,90 0-32 16,4 4-49-16,2 6-18 16,2 0-5-16,2 5-11 15,2 0 2-15,6 5-21 16,-1 6 12-16,3 5 5 16,1 9 0-16,1 6 12 15,1 6-17-15,6 6-7 0,-1 6-9 16,5 2 14-16,0 0-6 15,2 1 2-15,0-7-1 16,0-4-11 0,11-2 1-16,5-2 1 15,5-1-2-15,8-4 0 16,6-4 0-16,5-7-6 0,4-6 6 16,9-12 13-16,10-8 12 0,8-10 4 15,9 0-22 1,7-20 12-16,5-14-12 0,1-6-7 15,-6-10-1-15,-4-4 0 16,-12-6-1-16,-13-3 2 16,-14-4 10-1,-12-8-3-15,-14-3 0 16,-16-2 20-16,-2-3 21 16,-18 4 11-16,-18 6-20 0,-8 5 8 15,-10 5-7 1,-8 9-15-16,-7 9-6 0,-5 6 0 15,-6 8-10-15,-2 10-8 16,3 5 8-16,4 9-9 16,4 7 0-16,5 0-10 15,6 18 4-15,5 15-12 16,2 11-1-16,-14 44-102 16,11-9-135-16,4-7-314 0</inkml:trace>
  <inkml:trace contextRef="#ctx0" brushRef="#br0" timeOffset="1837.9269">2710 9085 700 0,'0'0'149'16,"0"0"-116"-16,0 0-33 15,0 0 119-15,83-106-2 16,-77 94-35-16,-2 6-3 16,-4 4 60-16,0 2 8 0,0 0-70 15,-10 2-35-15,-13 18-1 16,-8 6-5-16,-2 8 15 15,-1 8-4-15,3 3-17 16,2 3-3-16,6 2 3 16,8 2-17-16,4 0-3 15,4-1-1-15,7-4-1 16,0-4-8-16,7-8 0 0,15-4-1 16,3-9-6-1,2-8-14-15,2-6-6 16,-2-6-1-16,-4-2-6 15,-2 0 6-15,-3-5 9 0,-9-9 18 16,-5 7 1 0,-4-1 47-16,0 2 16 0,0 0 11 15,-4 4-51 1,-9-2-22-16,-1 4-1 0,-4 0-1 16,-4 0-7-16,-3 10 7 15,-6 8-5-15,-2 1-37 16,-1 2-33-16,-11-1-104 0,12-6-59 15,6-8-314-15</inkml:trace>
  <inkml:trace contextRef="#ctx0" brushRef="#br0" timeOffset="2494.7078">2650 8724 1114 0,'0'0'229'0,"0"0"-167"0,0 0-20 16,0 0 22-16,-123 27 0 15,102-5-33-15,-2 6-15 16,0 4 32-16,3 7-10 0,1 4-3 15,0 9 7-15,2 5-13 16,1 4-8-16,5 6-1 16,-1 3-5-16,8 1-3 15,2 3-6 1,2-1 1-16,0-5-6 16,4-3 5-16,17-9-6 0,6-5 0 15,6-10-1-15,7-6 1 16,7-10 1-16,7-10 8 15,10-10 4-15,7-5 0 16,8-5-12-16,0-19 9 16,4-6 2-16,-2-7-12 0,-4-3-10 15,-6-3-6 1,-5-8 1-16,-11-3 15 0,-10-6 0 16,-10-7 1-1,-10-4 10-15,-12-8 2 16,-9-4-11-16,-4-5-2 0,-9 0 0 15,-22 0 0-15,-11 4 25 16,-7 8 16-16,-9 7 7 16,-2 13 2-16,-7 14-17 15,-2 12 15-15,-5 10-24 16,3 15-9-16,2 5 8 16,3 7 3-16,5 23-19 15,5 11-6-15,5 10-1 16,9 7 1-16,5 5-1 15,12-1 0-15,6-2-1 16,11-2-23-16,0 3-107 0,6-15-148 16,-2-19-503-16</inkml:trace>
  <inkml:trace contextRef="#ctx0" brushRef="#br0" timeOffset="61981.4092">31359 7735 114 0,'0'0'724'0,"0"0"-595"16,0 0-103-16,0 0-2 15,0 0 11-15,11-13 10 16,-11 13-11-16,2 0-13 15,-2 0 8-15,0 0 18 16,0 0 6-16,0 0-6 16,0 0-9-16,0 0 0 15,0 0-14-15,0 0-2 16,0 0 3-16,0 0 0 16,0 0-4-16,0 0-2 15,0 0 5-15,0 0 0 0,0 0 1 16,0 0 13-1,0 0-3-15,0 0 0 0,0 0-7 16,3 0-6 0,-3 0 5-16,0 0-5 0,2 0-7 15,-2 0-2 1,0 0-10-16,0 0-2 0,3 0-1 16,-3 0-7-16,2 10 7 0,2 7 7 15,0 9 30-15,3 9-15 16,2 1-9-16,0 3-3 15,0-3-8 1,3-3-1-16,-6-2 0 0,0-5 1 16,1-6-1-16,-3-6 0 15,-2-4 1 1,2-7 4-16,-4 0-5 16,2 0-1-16,-2-3 0 0,6 0 7 15,7-6 2-15,16-20-4 16,16-9-5-16,18-13-15 15,12-9 14-15,8 1 1 16,4 1 0-16,-2 2-1 0,-4 7 1 16,-2 6 1-1,-12 8 0-15,-12 5 0 16,-13 8-1-16,-13 7 1 16,-13 3 5-16,-7 7-6 15,-9 0 0-15,0 2-8 16,0 0-33-16,0 0-40 15,-29 2-19-15,-2 9-106 0,-2-3-366 0</inkml:trace>
  <inkml:trace contextRef="#ctx0" brushRef="#br0" timeOffset="64200.3307">30898 9922 155 0,'0'0'77'0,"0"0"-66"16,0 0-9-1,0 0 11-15,0 0-13 0,0 0-20 16,0 0-80-16</inkml:trace>
  <inkml:trace contextRef="#ctx0" brushRef="#br0" timeOffset="64846.7025">31098 9890 540 0,'0'0'347'0,"0"0"-226"15,0 0-62-15,0 0 21 16,0 0 20-16,0 0-15 16,0 0-22-16,7 0-4 0,-4 0 9 15,-3 0-11-15,0 0-10 16,2 0-12-16,-2 0-2 15,0 0 4-15,0 0 11 16,0 0-7-16,0 3-13 16,2 2-18-16,2 4-10 15,3 6 20-15,2 2 21 16,2 9-11-16,0 3-11 16,3 1-3-16,-1 2 7 15,1 1-12-15,1-2-11 16,-3-1 1-16,-4-4 10 15,1-4-11-15,-5-5 1 16,0-6-1-16,-1-4 8 0,0-4-8 16,-3 0 1-16,0-3 0 15,2 0 0-15,0 0 0 16,7 0 0-16,13-15 6 16,16-16 0-16,24-24-7 15,38-31-5-15,35-32 4 16,-9 5-42-16,-9 13 10 15,-20 15 33-15,-26 27 0 16,8-2 12-16,1 0-6 16,-15 16 10-16,-14 12 13 15,-18 13-10-15,-11 7-8 16,-13 7-1-16,-4 3-5 16,-5 2-5-16,0 0-10 0,0 0-1 15,-2 0-41-15,-25 7-42 16,0 5-35-16,-2-7-255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6:49:37.405"/>
    </inkml:context>
    <inkml:brush xml:id="br0">
      <inkml:brushProperty name="width" value="0.05292" units="cm"/>
      <inkml:brushProperty name="height" value="0.05292" units="cm"/>
      <inkml:brushProperty name="color" value="#FF0000"/>
    </inkml:brush>
  </inkml:definitions>
  <inkml:trace contextRef="#ctx0" brushRef="#br0">9523 11235 333 0,'0'0'153'0,"0"0"-101"15,0 0-8-15,0 0 67 16,0 0 14-16,0 0-38 15,6 0-16-15,-4 0-35 16,-2 0-1-16,0 0-1 16,0 0-11-16,0 0 9 15,0 0-31-15,0 0 1 16,0 0 10-16,0 0-11 0,0 0 6 16,0 0-7-16,0 0-17 15,0 0 17-15,0 0-32 16,0 0-17-16,0 0-17 15,0 0-23-15,0 0-36 16,0 0-63-16,0 3 21 16,0-2 15-16</inkml:trace>
  <inkml:trace contextRef="#ctx0" brushRef="#br0" timeOffset="984.3771">9407 11279 123 0,'0'0'189'15,"0"0"-142"-15,0 0-21 16,0 0 35-16,0 0 36 16,0 0 21-16,0 0-18 0,0 0-1 15,0 0 5 1,0 0-27-16,0 0 5 0,0 0-18 16,0 0-8-16,0 0 14 15,0 0-22-15,0 0 4 16,0 0 3-16,0 0-26 15,0 0 16-15,0 0-13 16,0 0-8-16,0 0 22 16,0 0-34-16,0 0-12 15,0 0 0-15,0 0 5 16,0 0-11-16,0 0 6 16,0 6-16-16,0 1 7 15,0 2 13-15,0 1-4 16,2 2 16-16,2 0-16 15,3 0 19-15,-3 1-19 0,1-4 6 16,0 1 0-16,-3-1-5 16,2-1-1-16,-2-3 0 15,0-1 10-15,0-2-16 16,-2 1 6-16,0-3 0 16,0 0 9-16,0 0-8 15,0 0-1-15,0 0 0 16,3 0 12-16,-3 0-7 15,0 0-5-15,2 0 0 16,-2 0 3-16,2 0 5 16,5 0-8-16,4-9 0 15,5-6 0-15,6-10 21 0,3-1-21 16,4-4-1-16,2-2 1 16,0 2-14-16,2-2 13 15,3 1-23-15,-3 2-5 16,-2 3 23-16,0 2-8 15,-2 4-4-15,-4 3 18 16,-4 1 0-16,-6 5 4 16,-4 1-4-16,-4 4 1 15,-1 2 16-15,-3 2-17 16,-3 2 0-16,0 0 0 16,0 0-1-16,0 0-8 15,0 0-1-15,0 0-58 16,0 0-18-16,0 0-108 15,0 0-41-15,-3 2-573 0</inkml:trace>
  <inkml:trace contextRef="#ctx0" brushRef="#br0" timeOffset="2578.2081">9434 12005 409 0,'0'0'211'0,"0"0"-143"0,0 0-22 15,0 0 49-15,0 0 34 16,0 0-32-16,0 0-55 16,0-6 1-16,0 6-10 15,0 0 12-15,0 0 28 16,0-2-37-16,0 2 2 16,0 0-6-16,0 0-1 15,0 0 20-15,0 0-25 16,0 0-2-16,0 0 11 15,0 0-14-15,0 0 11 16,0 0-30-16,0 0 5 0,0 0-8 16,0 0 1-16,0 0-3 15,0 13 3-15,6 2 7 16,3 1 24-16,0 2-18 16,2 1-13-16,0-1 27 15,1 0-19-15,-2-1 1 16,-1 2 0-16,1-3-8 15,-2-5 10-15,-1-1-11 16,-3-1 0-16,0-4 0 16,-2 0 0-16,-2-3 0 15,4-2-1-15,-4 1 2 16,0-1 9-16,0 0-9 16,0 0-1-16,2 0 17 15,-2 0-16-15,2 0 46 16,2 0-6-16,1-8-22 0,3-7 11 15,4-9-30-15,3-5 0 16,3-4 10-16,5-6-8 16,-2-3 1-16,4-1-3 15,2-3-2-15,0 1-12 16,0 3 12-16,-4 4-7 16,-2 8 8-16,-5 6 2 15,-5 8 3-15,-7 6-4 16,0 6 1-16,-4 4 8 15,0 0-9-15,0 0-7 16,2 0 7-16,-2 0-20 16,0 0 19-16,0 0 1 15,0 0-13-15,0 0 5 0,0 0-8 16,0 0-41-16,0 0-71 16,-8 0-74-16,-5 0-13 15,-5 0-619-15</inkml:trace>
  <inkml:trace contextRef="#ctx0" brushRef="#br0" timeOffset="4035.792">9251 10489 601 0,'0'0'197'15,"0"0"-186"-15,0 0 4 16,0 0 90-16,0 0-1 16,0 0-45-16,0 0-57 15,-7 0-2-15,7 0 37 16,-3 0-3-16,3 0 11 16,0 0-12-16,-2 0-10 15,0 0 15-15,-2 0-28 16,-3 0-3-16,1 0 4 15,-2 0-10-15,2 0 7 0,-1 0-8 16,1 0 1 0,-1 0 10-16,5 0-11 0,-1 0 0 15,3 0 0-15,0 0-17 16,0 0 16-16,0 0-11 16,0 0-6-16,0 0 17 15,0 0-23-15,3 0 0 16,8 0 17-16,6 0 7 15,8 1 23-15,2 2-14 16,4-3 1-16,-2 2 16 16,2-2-25-16,-2 0 0 15,-2 2 14-15,-4-2-14 16,-4 0 6-16,-5 2-6 16,-6-2 5-16,-3 0 8 15,-3 0-13-15,-2 0 26 0,0 0-4 16,0 0-17-16,0 0 18 15,0 0-22-15,0 0-1 16,0 0 14-16,0 0-14 16,0 0-2-16,0 0-16 15,-2 3-81-15,-9 0-76 16,-5-3-405-16</inkml:trace>
  <inkml:trace contextRef="#ctx0" brushRef="#br0" timeOffset="5582.6048">9307 9378 204 0,'0'0'202'16,"0"0"-103"-16,0 0-20 15,0 0 82-15,0 0-26 16,0 0-67-16,0 0 2 16,0 0-46-16,0 0 7 15,0 0 11-15,0 0-11 16,-4 0 24-16,4 0 5 15,0 0-41-15,0 0 23 0,0 0-19 16,0 0-6-16,0 0-15 16,-2 0 9-16,-2 0 2 15,-2 0-13-15,-5 0 1 16,-1 0 1-16,-3 0-1 16,-3 0-2-16,0 0 1 15,0 0 0-15,3 3 10 16,1-2-10-16,3 2 1 15,5-3 10-15,1 1-11 16,2-1-8-16,3 0 6 16,0 0-25-16,0 0 27 15,0 0-6-15,0 0-11 16,0 0 5-16,0 0-16 0,8 0 20 16,7 0 8-16,3 0 1 15,6 0 25-15,1 0-25 16,2 0 0-16,-1 0-1 15,1 0 7-15,0 0 4 16,-5 0-11-16,0 0 7 16,-6 0-5-16,-5 0-1 15,-2 0 0-15,-4 0-1 16,-3 0 1-16,0 0 6 16,-2 0-6-16,3 0 0 15,-3 0-2-15,4 0 1 16,0 0 0-16,5 0 0 15,0 0 1-15,2 0 5 0,0 0-6 16,-1 0 1 0,-4 0 1-16,1 0 5 0,-5 0-6 15,-2 0-1-15,0 0 1 16,0 0 27-16,0 0-18 16,0 0-9-16,-29 0-1 15,0 0-90-15,-9 0-205 0</inkml:trace>
  <inkml:trace contextRef="#ctx0" brushRef="#br0" timeOffset="8066.9611">9228 8240 186 0,'0'0'169'0,"0"0"-75"15,0 0 4-15,0 0-43 16,0 0 62-16,0 0-29 16,2-12-19-16,-2 10-4 0,0-1-23 15,0 1 30-15,0 0-7 16,0 0-20-16,0 0 29 15,0 2-39-15,0 0-8 16,0 0-5-16,0 0-2 16,0 0 17-16,0 0-27 15,0 0 4-15,0 0 14 16,0 0-15-16,0 0 10 16,0 0-20-16,0 0 6 15,0 0-3-15,0 0-6 16,0 0-8-16,0 0 7 15,0 0 2-15,0 0 8 0,0 0-9 16,0 0 0-16,0 0 3 16,0 0-3-16,0 0 0 15,0 0-3-15,0 0 12 16,0 0-2-16,0 0-7 16,0 0 0-16,0 0-4 15,0 0 4-15,0 0-2 16,0 0 2-16,0 0-1 15,0 0-8-15,0 0 9 16,0 0 0-16,0 0-6 16,0 0 7-16,0 0-2 15,0 0 1-15,5 0 0 16,-1 0 10-16,8 0-10 0,1 0 0 16,7-1 15-16,5-2-13 15,-1 0 12-15,2 0-14 16,-1 1 1-16,2 2 6 15,-4-2-7-15,-4 2 0 16,-3-2 4-16,-5 2-2 16,-4 0 8-16,-2 0-10 15,-3-2 7-15,0 2 5 16,-2 0-12-16,0 0 0 16,0 0-1-16,0 0 4 15,0 0 1-15,0 0-4 16,0 0-3-16,0 0 3 15,0 0 0-15,0 0 0 16,0 0-1-16,0 0 3 16,0 0 0-16,0 0-2 0,0 0-9 15,0 0 8-15,0 0-47 16,-12-2-68-16,-7-2-106 16,-4-2-782-16</inkml:trace>
  <inkml:trace contextRef="#ctx0" brushRef="#br0" timeOffset="9316.954">9235 7064 591 0,'0'0'179'16,"0"0"-120"-16,0 0-34 16,0 0 85-16,0 0 0 15,0 0-70-15,0 0-10 0,0-10-12 16,0 10 14-16,0 0 62 16,0 0-25-16,0 0-18 15,0 0 0-15,0 0-29 16,0 0 7-16,0 0-23 15,0 0 2-15,0 0-9 16,-2 0 1-16,2 0-1 16,0 0 1-16,-3 0-4 15,3 0 3-15,0 0 1 16,0 0 0-16,0 0 0 16,0 0 3-16,0 0-2 15,0 0 5-15,0 0 3 0,0 0-6 16,0 0-3-16,0 0 0 15,0 0 0-15,0 0 1 16,0 0-1-16,0 0 0 16,0 0-3-16,0 0-4 15,0 0 7-15,0 0 0 16,0 0-6-16,0 0 5 16,0 0 1-16,0 0 7 15,3-2-6-15,3 2 28 16,8 0-29-16,-1-2 2 15,5 0 18-15,1 0-17 16,4-2 13-16,0 2-11 16,-1-1-4-16,0-2 14 0,-4 4-15 15,0-5 0 1,-5 3-1-16,-2 1 8 0,-4 2-5 16,-2 0-2-16,-3 0 0 15,0 0-1-15,-2 0 1 16,0 0 0-16,0 0-2 15,0 0 9-15,0 0-7 16,0 0 0-16,0 0-7 16,0 0-3-16,0 0 10 15,0 0-42-15,0 0-5 16,0 0-62-16,0 0-66 16,-9 4-77-16,-5 0 4 0</inkml:trace>
  <inkml:trace contextRef="#ctx0" brushRef="#br0" timeOffset="10144.9967">9087 7069 143 0,'0'0'326'0,"0"0"-248"16,0 0-78-16,0 0 0 16,0 0 65-16,0 0-28 15,0 0-19-15,0 0-18 16,0 0 13-16,0 1 55 15,0-1-19-15,0 0-14 16,0 0-9-16,0 0-12 16,0 0 25-16,0 0-1 15,0 0-9-15,0 0 18 16,0 0-31-16,0 0 2 16,0 0-4-16,0 0-14 15,0 0 14-15,0 0-14 16,0 0 0-16,0 0 12 0,0 0-11 15,0 0-1-15,0 0 13 16,0 0-13-16,0 0 27 16,0 0-12-16,0 0-4 15,0 0 24-15,0 0-25 16,0 0 10-16,0 0-7 16,0 0-13-16,0 0 30 15,6 0-21-15,2 0 14 16,3 0 21-16,3 0-30 15,3 0 11-15,4 0-11 16,-1 0-12-16,4 0 25 16,1-1-25-16,-1-2 8 15,1-1 10-15,0 1-18 16,-4 1 28-16,0-3-21 16,-3 1-8-16,-3 2 6 0,-4 1-7 15,-2-2 0-15,-2 1 2 16,-5 0 8-16,0 2 1 15,-2 0 10-15,0 0 4 16,0 0 20-16,0 0-22 16,0 0 3-16,0 0 3 15,0 0-29-15,0 0 28 16,0 0-22-16,0 0-5 16,0 0 5-16,0 0-5 15,0 0-2-15,0 0 1 16,0 0-22-16,0 0 20 15,0 0-46-15,0 0-23 16,0 0 16-16,0 0-28 0,-6 0-133 16,-8 0-405-16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6:54:38.299"/>
    </inkml:context>
    <inkml:brush xml:id="br0">
      <inkml:brushProperty name="width" value="0.05292" units="cm"/>
      <inkml:brushProperty name="height" value="0.05292" units="cm"/>
      <inkml:brushProperty name="color" value="#FF0000"/>
    </inkml:brush>
  </inkml:definitions>
  <inkml:trace contextRef="#ctx0" brushRef="#br0">2550 13365 26 0,'0'0'87'0,"0"0"-87"15,0 0 1-15,0 0 12 16,0 0 31-16,0 0-12 15,0 0 1-15,0 0-2 0,0 0 38 16,0 0-1-16,0 0-32 16,0 0-15-16,0 0-11 15,0 0 15-15,0 0 56 16,0 0-12-16,0 0-3 16,0 0-27-16,0 0-5 15,0 0 25-15,0 0-36 16,0 0-10-16,0 0 0 15,0 0-13-15,0 0 18 16,0 0-17-16,0 0 14 16,0 0 19-16,0 0-5 15,0 0 2-15,0 0-11 16,0 0-19-16,0 0 18 0,0 0-17 16,0 0 16-16,0 0 14 15,0 0-22-15,0 0 4 16,0 0-14-16,0 0 2 15,0-2 8-15,0-1-10 16,0 1 0-16,0 1 14 16,0 1-14-16,0 0 0 15,0 0 2-15,0 0-2 16,0-2 18-16,0 2-4 16,0 0 16-16,0-2 4 15,0 2-21-15,0-2 6 16,0 0-14-16,-3-1 8 0,3 0 5 15,-2 1 1 1,2 0-6-16,-2 2 7 0,2-2-19 16,0-1 37-16,0 3-15 15,0 0-22-15,0 0 11 16,0 0-12-16,0 0 0 16,0 0 0-16,0 0 2 15,0 0 1-15,0 0-3 16,0 0 0-16,0 0 8 15,0 0-8-15,0 0 0 16,0 0 0-16,0 0 1 16,0 0-1-16,0 0 0 15,0 0 0-15,2-1-1 16,9 1 1-16,3 0 0 16,1 0-1-16,3 0 2 0,0 0 4 15,0 0-5-15,0 0 0 16,-3 0-2-16,3-2 2 15,-2 2 0-15,-3-2-1 16,0 2 2-16,0-3 4 16,-1 3-5-16,-1-1 0 15,1-1 0-15,-2 2 0 16,1-2-1-16,1 0 1 16,-1-1-5-16,2-1 3 15,1 3 2-15,-1-3 0 16,3 2-7-16,-1-3 7 15,1 2-1-15,-3 1 0 16,1 0 2-16,-3-3-3 0,-1 4 2 16,0-2 0-1,-1 2-1-15,-1-2 2 0,0 3-1 16,-2-1 0-16,1-2 0 16,1 3 2-16,2-1-2 15,-2 1 0-15,1-3-3 16,1 3 3-16,0 0 0 15,1-1 0-15,3 1 0 16,-1 0 0-16,3-3 0 16,-1 3 0-16,-1-2-2 15,-1 2 4-15,0 0-2 16,-1 0 0-16,-1 0 0 16,0 0-2-16,0 0 2 15,0 0-1-15,1 0 1 16,-4 0-4-16,3 0 4 0,1 0 0 15,1 0 0-15,-1 0 1 16,1 0-1-16,0 0-1 16,0 0 1-16,0 0 0 15,1 0 0-15,-3 0 0 16,3 0 0-16,-1 0-12 16,-2 2 12-16,1 1-17 15,-2 1 16-15,1 0-2 16,-1 0 3-16,0-3 0 15,1 2 0-15,-1-2 0 16,-1 2 0-16,-1-1-2 16,2 0 2-16,-2 0 0 0,-1-2 0 15,-1 1 0-15,2-1 0 16,-2 0 0-16,1 0 0 16,-1 0-1-16,1 0 1 15,0 0 0-15,0 0 3 16,-1 0-3-16,1 0 0 15,0 0 0-15,-3 0 0 16,1 0-1-16,-1 0 0 16,-2 0 1-16,2 0 1 15,-1 0-1-15,-1 2 0 16,0-2-3-16,-2 0 3 16,3 0-1-16,-3 0 1 15,2 0 0-15,-2 0 3 0,2 0-3 16,0 0 0-1,1 0-1-15,1 2 1 0,0-2-1 16,1 3 1-16,1-3-14 16,-1 2 11-16,2-2 3 15,-1 0 0-15,1 0 0 16,0 0 2-16,2 2-2 16,-1-2 0-16,3 0 0 15,1 0 0-15,-1 0 0 16,3 0 0-16,-1 0 0 15,-3 0 0-15,4 0 0 16,-3 0 0-16,1 0 1 16,-1 0-1-16,-3 0 0 15,4 0 0-15,-3 0 0 16,-1-2 6-16,4 2-6 0,-1-2 0 16,2-1 0-16,-1 1 2 15,1 2-2-15,-2-2-2 16,0 2-4-16,-2-1 12 15,3 1-5-15,-2 0-1 16,-1 0 0-16,3 0-6 16,-4 0 6-16,1 0 0 15,1 0 4-15,0 0-3 16,1 0 0-16,1 0-1 16,-1 0 0-16,-1 0 1 15,2 0-1-15,1 0-2 16,-1 0-4-16,-1 0 12 0,0 0-5 15,-2 0-1-15,0 0 0 16,2 1-4-16,-2 1 4 16,0 0 0-16,-1 1 0 15,3-3 2-15,-1 2 2 16,-2 0-4-16,1-2 0 16,1 0-6-16,-4 2 6 15,1-2 0-15,-3 0 0 16,2 1 1-16,2-1 4 15,0 0-5-15,-1 0 0 16,3 2 0-16,-2-2 0 16,1 2 0-16,2-2 0 15,0 3 0-15,-2-3 1 0,2 0-1 16,1 0 0-16,-6 0 0 16,3 0 0-16,0 0 0 15,0 0 0-15,2 0 0 16,0 0-1-16,0 0 1 15,0 0 0-15,1 0 0 16,1 0 0-16,-1 0 0 16,0 0 0-16,1 0 1 15,-1 0 0-15,-1 0-1 16,3 0 0-16,-1 0-1 16,1-3 2-16,-1 1-1 15,0 0 0-15,1 1 0 16,-2 1 4-16,2-2-4 15,-1 2 0-15,1-2 0 16,1 0 1-16,1-1-2 0,0 1 1 16,0 0-1-16,-1 2 0 15,3-1 1-15,-1-1 0 16,1 0 5-16,1 0-4 16,-2-1-1-16,3 2 0 15,-2 1 0-15,0-3 10 16,0 2-10-16,-1-2 0 15,2 3 0-15,0-1 0 16,-1 1 5-16,0 0-5 16,0 0-3-16,0 0 3 15,-1-3 0-15,4 2 0 16,-1 1 0-16,2-3 1 0,0 2 1 16,3-2-2-16,-3 1 0 15,2 1 2-15,1 1-2 16,-3-2-2-16,1 0 2 15,-2-1 0-15,0 3 1 16,-1-2-1-16,-2 2 0 16,2-2 2-16,0 1-2 15,-2 1-1-15,2-2 0 16,-2 2 1-16,-1-2 1 16,2 0-1-16,-4 2 0 15,1 0-4-15,-3 0 4 16,3 0 0-16,-1 0-2 15,1 0 4-15,-3 0 3 0,3 0-5 16,-3 0 0-16,3-3 2 16,1 3-2-16,0 0-2 15,-2 0 2-15,-1 0 0 16,-2 0 1-16,5 0-1 16,-5 0 0-16,2 0-6 15,2 0 6-15,-4 0 0 16,5 0 0-16,1 0 1 15,-3 3 3-15,5-1-4 16,0 0 0-16,0 0 0 16,3 1 0-16,-4-1-1 15,1 1 1-15,1-1 0 16,-2 0 1-16,2-1-1 0,-3 1 0 16,1 1-3-1,2-2 3-15,-3 2 0 0,-1-2 0 16,-1 2 1-16,-1-2 1 15,4-1-2-15,-2 3 0 16,-1-3-1-16,1 1 2 16,-1 2-1-16,0-2 0 15,-3 2 0-15,0-1 0 16,-1-2 0-16,-1 2 0 16,1 0-2-16,-2-1 4 15,3 1-2-15,1 0 0 16,-1 1 0-16,3-3 0 15,-1 2 0-15,1-2-1 16,2 2 1-16,-2 0 0 16,1-1 1-16,1-1-1 0,1 2 0 15,-2-2 0-15,1 2 0 16,-1 1 0-16,1-3-1 16,1 0 2-16,-4 2-1 15,3-2 0-15,-1 0 0 16,2 0 3-16,0 0-3 15,1 0-5-15,1 0 4 16,1 0 2-16,0 0-3 16,0 2 2-16,3-2 0 15,0 0 0-15,-1 2 0 16,2-2-4-16,1 0 3 16,2 0 2-16,3 0 8 0,-3 0-9 15,0 0 0-15,0 0-4 16,0 0 4-16,-3 0 0 15,4 0-2-15,-6 0 4 16,3 0 1-16,-3 0-3 16,1 0 0-16,-1 0 1 15,3 0-1-15,0 0-1 16,0 0 1-16,-3-2 0 16,0 2 3-16,1 0-3 15,-2-2 0-15,-2 2 6 16,4 0-6-16,2-2 0 15,-3-1 0-15,3 1 1 16,0 0 7-16,-2 1-8 0,1-1 0 16,-2-2 5-1,-1 1-5-15,2 1 0 0,-4 2 0 16,2-2 2-16,2 2 4 16,-1-1-6-16,-1-1 0 15,-2 2 0-15,2-2 0 16,-3 0 0-16,0-1 0 15,0 3 0-15,-2-1 1 16,2 1-1-16,0-3 0 16,3 2 6-16,-2-2-5 15,4 2 4-15,0 1-5 16,-1 0 1-16,1 0 0 16,-1 0-1-16,3 0 0 15,-3 0 9-15,-1 0-8 16,0 0-1-16,-2 0 0 0,-1 0-1 15,1 0 0-15,-2 0 1 16,2 0 0-16,-1 0-1 16,-1 0 2-16,4 0-2 15,2 0 1-15,-1 0 0 16,0 0-3-16,1 0 3 16,0 0-4-16,1 1 3 15,-1 2 2-15,0-2 10 16,1 3-11-16,-2-1 0 15,3-3-5-15,-2 4 5 16,2-2 0-16,0-1 0 16,0 1 0-16,0 0 10 0,1 1-10 15,-2-1-6-15,3 0 6 16,-4 0 0-16,2-1-1 16,-2-1 1-16,2 2 0 15,-4 0 7-15,4 1-7 16,-2-1 0-16,0 0-3 15,-1 0 3-15,1-2 0 16,-1 1 0-16,0 2 2 16,-1-3 2-16,0 2-4 15,-2 0 0-15,0-1-3 16,1 2 3-16,-2-1 0 16,4-2-1-16,-1 2 2 15,1-2 0-15,1 0-1 0,-1 0 0 16,-2 0-3-1,3 0 3-15,-4 0 0 0,0 0 0 16,0 2 1-16,-1-2 0 16,-1 0-1-16,2 0 0 15,-1 0 6 1,0 0-6-16,-2 0-2 16,2 0 2-16,-3 0 0 15,0 0 3-15,0 0-3 0,1 0 0 16,-1 0-4-1,4 0 5-15,-1 0-1 0,3-2 0 16,-2 0 0-16,4 0-1 16,2-1 1-16,0 2 0 15,2-1 7-15,0 0-6 16,0 2-2-16,-2-3 1 16,-2 3-8-16,0 0 8 15,0-1 0-15,-3 1 1 16,3-2-6-16,-3 0 7 15,2 0-2-15,1-3 0 16,-2 3 8-16,-2 2-15 16,4-1 7-16,-5 1 0 15,3 0 3-15,-4-2-1 16,0 2-2-16,1-2 0 0,-1 0 0 16,2-3-2-16,1 3 4 15,0 1-2-15,0 1 7 16,1-2-5-16,0 0 15 15,-2 0-16-15,4-1-1 16,2 3 21-16,-3-1-20 16,3 1 8-16,-3-3 1 15,3 3-8-15,-2-1 5 16,-1 1-7-16,1-3 7 16,-3 3-5-16,0 0-1 15,1 0 0-15,-3 0-1 16,-1 0 10-16,0 0-4 15,0 0-6-15,-1 0 1 0,1 0 6 16,0 0-7-16,1 0 1 16,1 0-1-16,-2 0 1 15,4 0 13-15,-1 0-14 16,1 0 0-16,-2 0 3 16,2 0-3-16,0 0 0 15,-2 0 0-15,2 0 0 16,-1 0 4-16,1 0-4 15,1 0 0-15,-2 0-3 16,1 0 3-16,-1 0 0 16,-2 0-1-16,2 0 2 15,1 0 5-15,-4 0-6 0,2 0 0 16,-1 3-1-16,-3-3 1 16,1 0 0-16,-3 1 0 15,2-1 0-15,-4 0 1 16,0 3-1-16,0-3 0 15,-1 0 3-15,1 1-2 16,-2-1-2-16,1 0 1 16,-2 3 0-16,0-3 1 15,-1 0-1-15,-5 0 0 16,2 0-1-16,-1 0 1 16,2 0-1-16,-2 0-1 15,1 0 1-15,0 0-1 16,1 0 2-16,3 0 0 0,-2 0 0 15,1 0 0 1,0 0 0-16,0 0 0 0,0 0 1 16,-5 0 10-16,0 0-10 15,2 0 17-15,-4 0 18 16,-2 0-11-16,0 0 13 16,0 0-12-16,0 0-17 15,0 0 20-15,0 0-24 16,0 0-4-16,0 0 1 15,2 0 8-15,-2 0-10 16,2 0 0-16,2 0-27 16,1-3-17-16,-1-5-166 15,-4-6-381-15</inkml:trace>
  <inkml:trace contextRef="#ctx0" brushRef="#br0" timeOffset="4562.505">11770 13363 120 0,'0'0'147'16,"0"0"-117"-16,0 0-28 15,0 0 63-15,0 0 8 16,0 0-41-16,0 0-13 15,0 0 27-15,2 0 9 16,2 0-5-16,-2 0-14 0,3 0-21 16,-3 0-2-16,2 0-12 15,1 0 21-15,2 0-5 16,-1 0-8-16,3 0 17 16,1 0-19-16,-2 0 6 15,1 0-13-15,-1 0 9 16,2 0 5-16,1 0-13 15,0 0 6-15,3 0 25 16,-1 0-20-16,0 0 14 16,3 0-5-16,0 0-19 15,-1 0 15-15,3 0-16 16,-1 0 1-16,1 0 11 0,1 0-6 16,-2 0-7-1,-1 0 0-15,-1 0 1 0,-1 0 26 16,-1 0-17-16,3 0-9 15,-3 0 13-15,1 0-13 16,-1 0 6-16,3 0 2 16,-1 0-9-16,3 0 16 15,-3 0-16-15,4 0 0 16,-2 0 23-16,3 0-23 16,-1 0 0-16,0 0 0 15,-1 0 1-15,2 0 7 16,0 0-8-16,0 2 1 15,-2-2-1-15,0 0 0 16,2 0 5-16,-2 0-5 16,0 0 0-16,-1 0-5 0,1 0 5 15,1 0 0-15,-2 0 7 16,-1 0-7-16,1 0 0 16,-1 0 0-16,-1 0-3 15,1 0 3-15,2 0 0 16,0 0 0-16,2 0 0 15,2 0 10-15,0 0-10 16,1 0 0-16,2 0 0 16,-2 0 0-16,2 0 0 15,2 0 0-15,-2 0 0 16,-1 0 1-16,1 0 9 16,-1 0-10-16,3 0 0 15,-3 0 0-15,1 0 0 0,-2 0 0 16,0 0 0-1,2 0 6-15,2 0-3 0,0-2 2 16,0 2-3-16,2-3 13 16,0 3-15-16,0 0-4 15,2-2 3-15,-2 2 2 16,0-1 8-16,0 1-9 16,0-2 0-16,0 0 18 15,-1 2-18-15,3-2 2 16,1 2-2-16,0 0 1 15,-1-2 1-15,2 2-2 16,3-3 0-16,-1 3 3 0,1 0-3 16,1-3 7-1,2 3-14-15,-1-2 15 0,-3 0 2 16,1 2-10-16,-3 0 1 16,-2 0 2-16,3-2-2 15,-6 2-1-15,5-3 0 16,-2 2 2-16,0-1 12 15,2-3-14-15,1 4 0 16,-1-1 0-16,2 0 1 16,1 0-1-16,-1-1 0 15,0 1 6-15,0 0-6 16,-1-1 0-16,-1 1 0 16,-2 0 6-16,2-1 1 15,-1 1-7-15,3 2 0 16,-2-2 0-16,6 1 16 0,-1 1-16 15,-1 0 0-15,1 0 10 16,1-2-8-16,-2 2-1 16,1 0-1-16,0 0 1 15,0 0 16-15,0 0-17 16,-3 0 0-16,1 0 7 16,-1 0-5-16,-1 0-1 15,-3 0-1-15,0 0 0 16,1 0-1-16,-4 0 1 15,1 3 0-15,3-1-10 16,-3 0 17-16,0 1-7 16,0-1 0-16,2 0 0 15,0 0 3-15,-2-1-3 0,2-1 0 16,-2 2-2-16,0-2 4 16,-2 2 1-16,2-2-3 15,-4 0 0-15,2 3-3 16,0-3 9-16,-1 2-7 15,0 0 1-15,1-2 0 16,0 0 0-16,0 0 0 16,2 0 0-16,0 0 0 15,0 0 1-15,2 0-1 16,-2 0 0-16,-2 0-1 16,2 0 1-16,-4 0 1 15,1 2 5-15,-2-2-12 0,-1 0 5 16,-1 1 1-1,0-1-1-15,-2 0 2 0,3 0 8 16,0 3-9-16,-2-3 1 16,2 0 0-16,1 0 0 15,-1 2-1-15,-2-2 0 16,2 0 13-16,0 2-8 16,-1-2-5-16,0 0 0 15,0 0 20-15,3 0-18 16,-2 0 6-16,0 0 6 15,2 0-7-15,0 0 11 16,-1 0-18-16,-1 0 0 16,-1 0 15-16,2 0-15 15,-1 0 0-15,-1 0-1 16,0 1 3-16,0-1-1 0,1 0-1 16,-4 0 0-16,4 0 6 15,0 3-6-15,-1-3 7 16,0 0-7-16,2 0 0 15,1 0 7-15,0 2-6 16,-4-2-1-16,4 0 16 16,-5 0-14-16,3 0 17 15,-4 0-18-15,2 0 0 16,-1 0 19-16,0 0-20 16,-2 0 2-16,0 0 6 15,-3 0-8-15,3 0 16 16,-2 0 4-16,0-2-19 15,-1 2 24-15,-4 0-25 0,-2 0 0 16,-2 0 1-16,-5 0 9 16,0 0-13-16,-2 0 3 15,0 0 0-15,0 0-12 16,0 0 5-16,-11 0-45 16,-45 0-12-16,2-3-161 15,-8-5-828-15</inkml:trace>
  <inkml:trace contextRef="#ctx0" brushRef="#br0" timeOffset="11031.2358">3731 13759 130 0,'0'0'105'0,"0"0"-91"15,0 0-13-15,0 0 8 16,0 0-1-16,0 0-8 15,0 0 8-15,0 0-7 16,0 0 8-16,0 0-9 16,0 0 0-16,0 0 1 15,0 0-1-15,0 0 0 16,0 0 5-16,0 0 18 0,0 0 58 16,0 0-36-1,0 0-32-15,0 0 7 0,0 0-19 16,0 0 0-16,0 0 1 15,0 0-2-15,0 0 1 16,0 3 0-16,-2-3-1 16,0 0 29-16,0 0 26 15,0 0-6-15,2 0-13 16,-3 0-20-16,3 0 8 16,-3 0-22-16,3 4-2 15,-2-4 13-15,2 0-13 16,0 0 8-16,0 0 34 0,0 0-4 15,0 0-6 1,0 0-22-16,0 0-10 0,0 0 16 16,0 0-16-16,0 0 0 15,0 0 33-15,0 0-7 16,0 0 26-16,10 0-17 16,3 0-5-16,9 0 2 15,5 0-16-15,2 0-6 16,4 0 0-16,1 0-8 15,-1 0 6-15,3 0-8 16,-1 0 0-16,2 0 18 16,-2 0-18-16,-2 0 2 15,1 0 19-15,-3 0-13 16,0 0 15-16,2 0-18 16,1 0-4-16,1 0 5 0,2 0-6 15,0 0 0-15,1 0 0 16,0 0 1-16,-3 0 4 15,4 1-5-15,-2 2 0 16,1-3 2-16,0 2-2 16,0-2-2-16,-2 0 2 15,-1 0 0-15,-1 0 3 16,-1 0-3-16,-2 0 0 16,0 0-3-16,-2 0 4 15,0 0-1-15,1 0 0 16,1 0 1-16,-2 0 3 15,2-2-4-15,-2-1 0 16,2 2-4-16,-2 1 6 0,2 0-2 16,-2-4 0-1,3 4 0-15,-3 0 2 0,-3 0-2 16,3 0 0-16,-2 0 0 16,2 0 0-16,-2 0 1 15,-1 0-1-15,1 0 0 16,-5 0 1-16,3 0-1 15,-4 0-1-15,0 0 1 16,2 0 0-16,-1 0 0 16,1 0 0-16,-2 0 0 15,0 4 3-15,1-3-3 16,0 2-1-16,0-1 0 16,1 0 2-16,0 3-1 15,-2-5 0-15,4 3 0 16,2 1 2-16,0-2-2 0,-1 0-1 15,3-1 1-15,3 1 0 16,-1-2 3-16,0 0-3 16,0 3 0-16,0-3 11 15,1 2-10-15,-1-2 0 16,-2 2-1-16,2 0 6 16,-2-2-1-16,0 0-5 15,-2 3 0-15,0-3 2 16,-4 0-1-16,2 0 0 15,-2 0 11-15,-1 0-11 16,2 0 14-16,1 0-14 16,-1 0-1-16,3 0 16 0,0 0-16 15,2 0 0-15,-2 0 7 16,2 0-6-16,0 0 7 16,-3 0-8-16,1 0 7 15,-5 0 9-15,1 0-16 16,-1 0 0-16,-4 0-1 15,2 0 10-15,-5 0 10 16,3 0-19-16,-2 0 1 16,0 0 6-16,-1 0-5 15,-1 0 10-15,1 0-12 16,-3 0 12-16,0 0-5 16,5 0-7-16,-4 0 0 15,5 0 0-15,-1 0 0 0,1 0 6 16,0 0-6-16,0 0 1 15,0 0 0-15,-1 0-1 16,4 0 0-16,-6 0 1 16,3 0 0-16,-2 0-2 15,-3 0 1-15,3 3 0 16,-5-3 10-16,0 0-10 16,-5 0 0-16,2 0 13 15,-6 0 7-15,-2 0 12 16,0 0-1-16,0 0 5 15,0 0 22-15,0 0-13 16,0 0-23-16,0 2-6 16,0-2-15-16,0 0-1 15,0 0-33-15,-5 0-80 16,-6 0-128-16,-7 0-642 0</inkml:trace>
  <inkml:trace contextRef="#ctx0" brushRef="#br0" timeOffset="14499.9814">2483 13914 28 0,'0'0'151'0,"0"0"-90"16,0 0-47 0,0 0 6-16,0 0-4 0,0 0 45 15,0 0-12-15,-2 0-15 16,2 0 33-16,0 0 6 16,0 0-12-16,0 0-2 15,0 0-29-15,0 0-8 16,6 0-22-16,3-2 1 15,1-4 3-15,-2 4 5 16,3-4 7-16,1 3 26 16,-2 0-16-16,1-1-7 15,1 2 5-15,-1 2-2 16,0-3 4-16,0 3 4 16,0 0-5-16,0 0 12 15,-1-3-19-15,-2 3 3 0,3 0 4 16,1 0-25-16,-1 0 16 15,2 0-15-15,0 0-1 16,0 0 12-16,-1 0-12 16,1 0 0-16,1 0 0 15,-3 0 1-15,3 0 4 16,-1 0-5-16,0 0 0 16,0 3 0-16,0-3 1 15,1 3-1-15,-1-1 0 16,1-2 0-16,1 2 7 15,-1 0-7-15,-1-2 0 16,0 3 5-16,1-3-5 16,-3 1 0-16,1-1 0 15,-2 2 0-15,-1 0-1 16,1-2 1-16,-4 4 0 0,3-4-1 16,-1 0 2-16,2 2-1 15,1 1 0-15,3-3 1 16,-1 3 1-16,2-1-2 15,-1 0-1-15,-1 0 0 16,3 2 2-16,-3-4-1 16,-2 0 0-16,2 2 0 15,-2-2 1-15,1 2-1 16,-4-2 0-16,3 3-1 16,-1-3 1-16,1 0 0 15,0 1 0-15,0-1 1 16,0 0 3-16,3 0-4 15,-1 2-3-15,-1-2 3 0,1 2 0 16,0-2 0-16,-2 0 0 16,0 0 0-16,3 0 2 15,-3 0-2-15,0 0 0 16,0 0-2-16,0 0 4 16,0 0-1-16,-1 0-1 15,0 0-5-15,-1 0 4 16,1 0 1-16,-2 0 0 15,1 0-1-15,0 2 2 16,0-2 0-16,0 3-1 16,1-3 0-16,2 2 2 15,3-2-2-15,1 0 0 0,2 0-1 16,0 0 2-16,-2 0 6 16,1 0-7-16,1 0 0 15,0 0 3-15,-2 0-3 16,-1 0-1-16,-1 0 1 15,-3 0 0-15,-3 0 2 16,2 0-2-16,-6 0 0 16,3 0 2-16,-3 0-2 15,2 0-1-15,0-2 1 16,0-1 0-16,1 1 1 16,1 0-1-16,2 0 0 15,-1-2 5-15,1 0-5 16,2 0 0-16,-1 0 0 15,-5-1 0-15,2 2 2 16,-4 1-2-16,0 2 0 0,-1 0-3 16,-1 0 4-16,0-4-1 15,-2 4 0-15,2-2 1 16,0 2 2-16,3-2-3 16,2 1 0-16,2-4 4 15,1 1-3-15,-1-2-1 16,3 2 0-16,-1 0-2 15,-2 0 1-15,-2 0 1 16,-5 4-1-16,2 0 0 16,-4 0 2-16,2-4-1 15,0 4 0-15,1 0 0 16,-3-2 3-16,2 2 11 16,0 0-2-16,0-2 8 0,6 0-20 15,-2-1 5-15,3-2-5 16,-1 3 0-16,4-2 1 15,-3 1-1-15,-1 0-1 16,2-1 1-16,-1-1 0 16,-1 5 3-16,-1-7-3 15,0 5 0-15,-5 0 7 16,0 2 11-16,-2 0 9 16,0 0 8-16,3 0-18 15,-3 0 17-15,0 0-25 16,2 0-8-16,-2 0 16 15,0 0-17-15,0 0-1 0,0 0-6 16,0 0-51-16,0 0-55 16,0 0-79-16,0 0-423 0</inkml:trace>
  <inkml:trace contextRef="#ctx0" brushRef="#br0" timeOffset="22843.7497">8773 10493 134 0,'0'0'119'0,"0"0"-92"15,0 0-18-15,0 0 48 16,0 0 8-16,0 0-10 15,-6-8-7-15,6 6-24 16,0 2 48-16,0-2-14 16,0 0-17-16,0-1 9 15,0 3-24-15,0 0 17 16,-2-3-2-16,2 3-5 16,0-2 10-16,-2 0-23 15,2 0 35-15,0 2-17 0,0 0-34 16,0 0 25-16,0 0-15 15,-3 0-8-15,3 0 14 16,-3 0-22-16,1 0 23 16,0 0-24-16,-4 0 1 15,-3 0 14-15,0 0-15 16,-5 0-1-16,1 0 0 16,-3 0 1-16,-1 0 0 15,1 0 0-15,-2 0 0 16,5 2 2-16,0-2-2 15,3 0-1-15,4 2 0 16,2-2 2-16,1 0-1 0,3 0 1 16,0 0 0-16,0 0 3 15,0 0-4-15,0 2-5 16,0-2 4-16,0 0 2 16,0 0-1-16,0 0 0 15,0 0 0-15,0 0-10 16,0 0 11-16,0 0-1 15,9 0 3-15,5 3 6 16,1-3-8-16,5 3-1 16,2-1 0-16,3 0 0 15,2 0 0-15,-1 2 0 16,3-3 0-16,3 2 7 16,-3-1-4-16,0 0-3 0,0 0 0 15,-2 1 1 1,-3 0-1-16,0-1 0 0,-1 1-1 15,1-2 2-15,1 1 0 16,0 0-1-16,1 0 0 16,0-2 3-16,1 0-3 15,-2 2 0-15,2-2 1 16,-2 3-1-16,-1-1 9 16,-2-1-9-16,0-1 0 15,-1 2 0-15,-2 2 0 16,2-1 0-16,-1-2 0 15,-3 1 2-15,1 0-1 16,0 1-1-16,-2-2 0 16,1 2-1-16,-1-1 2 15,2 0-1-15,-2-2 0 0,2 1 1 16,-3-1 3-16,-1 2-4 16,1 0 0-16,-1-2-2 15,-1 2 3-15,0 1-1 16,1-3 0-16,1 1 1 15,3 2 7-15,-2-2-8 16,3 2 0-16,0-3 5 16,0 1-5-16,1 1 0 15,-1 0 0-15,0 0 0 16,-1-2 5-16,3 0-5 16,-2 3 0-16,6-3 7 15,0 0-5-15,1 0 5 0,-1 0-7 16,1 0 1-1,1 0 13-15,-2 0-14 16,2 0 0-16,-3 0 2 0,3 0 6 16,-2 0-8-16,-1 0 0 15,0 0 1-15,1 0 17 16,0 0-18-16,2 0 0 16,-6-3 14-16,4 1-14 15,0 2 14-15,-1-2-14 16,1 2 1-16,1 0 3 15,-1 0-4-15,1 0 1 16,1 0 9-16,0-2-9 16,2 2 9-16,0-1-10 15,-4 1 1-15,-1 0 13 16,-2 0-14-16,1 0 0 0,-1 0 0 16,-2-3 1-16,2 3 10 15,-1 0-11-15,0 0 0 16,2 0 16-16,1 0-16 15,1 0 7-15,0 0-4 16,-1 0 4-16,2 0-1 16,-1 0-6-16,-2 0 0 15,-1 0-1-15,2 0 1 16,-1 0 0-16,1 0 0 16,1 0 7-16,2 0-6 15,-3 0-1-15,2 0 0 16,-1 0 3-16,2 0-3 15,-2 0 0-15,-1 0 0 0,-2 0 0 16,3 0 2-16,-3 0-2 16,1 0 0-16,-2 0 2 15,4 0-2-15,0 0 0 16,2 0 0-16,0 0 2 16,2 0 6-16,0 3-8 15,0-3 0-15,2 1 2 16,-2-1-2-16,4 2 0 15,0 0 0-15,1 0 2 16,1-2 4-16,-1 3-6 16,1-3 0-16,2 2 4 15,-2-2-3-15,1 2-1 16,1-1 0-16,-1-1 1 0,-1 2 4 16,2 0-5-1,-4 1 0-15,-2-3-3 0,3 2 5 16,-3-2-2-16,2 2 0 15,0 0 1-15,-1-1 3 16,-1 1-4-16,0 0 0 16,0-2 2-16,3 3 4 15,-1-3-6-15,1 0 0 16,0 0 0-16,-3 0 0 16,2 0 0-16,-2 0 0 15,0 2-1-15,-2-2 2 16,3 0-1-16,-1 2 0 15,0-2 0-15,-2 2 4 16,2-2-4-16,-2 0 0 0,0 1-1 16,0-1 2-16,-2 0-1 15,-1 0 0-15,1 0 2 16,-2 0-4-16,-1 0 2 16,1 0 0-16,0 0-1 15,-4 0 2-15,4 0 1 16,-2 3-2-16,1-3 0 15,0 0 4-15,1 1-4 16,2-1 0-16,-1 0-7 16,3 0 14-16,0 0-9 15,0 0 2-15,3 0 0 16,-1 0-2-16,0 0 2 16,0 0 0-16,-2 0 0 0,2 0 1 15,-2 0 4-15,0 0-5 16,-2 0 0-16,2 0 1 15,-2 0-1-15,2 0 0 16,-3 0-1-16,3 0 2 16,-2 0 0-16,2 0-1 15,-2 0 0-15,0 0-2 16,2 0 2-16,-2 0 0 16,2 0-1-16,0 0 2 15,0 0 1-15,-2 0-2 16,2 0 0-16,-1 0 2 15,4 0-2-15,1 0-5 16,0 0 4-16,3 0 2 0,-1 0 2 16,3 0-3-1,1 0 0-15,-2 0-1 0,1 0 1 16,-2 0 0-16,-3 0-1 16,0 0 2-16,-2 0-3 15,2 0 2-15,-5 0 0 16,-2 0 3-16,1 0-2 15,0 0-1-15,0 0 0 16,-2 0 0-16,0 0 3 16,-2 0-3-16,2 0 0 15,0 0 3-15,2 0-1 16,-1 0-2-16,3 0 0 0,0 0 0 16,0 0 3-1,3 0-3-15,-3 0 0 0,4 0 2 16,-2 0 4-16,3 0-1 15,1 0-5-15,-2 0 0 16,3 0 12-16,-3 0-12 16,2 0 0-16,-2 0 6 15,0 0-6-15,1 0 9 16,-1 0-9-16,-2 0 1 16,2 0 10-16,-1 0-11 15,1 0 0-15,2 0 6 16,-1 0-5-16,0-1 6 15,2 1-7-15,-3 0 1 16,2-3 6-16,1 3-7 16,-1-1 0-16,-1 1-1 0,2 0 2 15,0-2 11-15,-3 0-12 16,2 2 0-16,-1-2 17 16,1-1-16-16,-1 1 0 15,-3 2-1-15,1-2 8 16,-1 2-4-16,0-1-4 15,1-1 0-15,-3 2 3 16,2-2-3-16,-2 2 0 16,-1-2 10-16,1 2-8 15,-2-3 13-15,2 3-15 16,-2-2 0-16,2 2 7 16,2 0-7-16,0-2 0 15,0 2-1-15,-2 0 7 0,2-1-1 16,1-1-5-1,-1 0 0-15,2-1-3 0,0-1 3 16,2 2 0-16,-2 2 0 16,-2 0 2-16,-2-1 3 15,-2 1-5-15,-3-3 0 16,-4 3 0-16,-2-1 0 16,-2-2 0-16,-6 2 0 15,2-2 2-15,-3 3 3 16,-1-2-5-16,0 2 0 15,0 0 7-15,-1-2-7 16,2 2 0-16,0 0 0 0,0 0 0 16,2-2 5-16,0 2-5 15,2 0 0 1,1 0-5-16,3 0 7 0,0 0-2 16,-4 0 0-16,-5 0-3 15,-3 0-10-15,-5 0-37 16,-36 0-88-16,-12-5-110 15,-15-7-971-15</inkml:trace>
  <inkml:trace contextRef="#ctx0" brushRef="#br0" timeOffset="28868.6244">2632 11011 176 0,'0'0'144'0,"0"0"-84"15,0 0-11-15,0 0-13 16,0 0-23-16,0 0 24 16,0-7-1-16,0 6 13 15,0-1 5-15,0 0 27 16,0 0 24-16,0-1-57 15,-2 2-27-15,2-2 47 16,-2 3-37-16,2 0-24 16,0 0 13-16,-3 0-7 15,1-1 10-15,0 1-15 16,-3 0-7-16,-1 0 16 0,-5 0-17 16,-1 0 1-16,2 0-2 15,-4 0 2-15,1 0-2 16,0 1 1-16,1 3 0 15,3 1 6-15,1-1-6 16,2-3 0-16,4 1 0 16,0 0 0-16,2-2-3 15,0 3 3-15,0-3-4 16,0 0 3-16,0 0 1 16,0 0-1-16,0 2 1 15,0-2 0-15,0 0 0 16,0 0 0-16,0 0 0 15,8 2 10-15,7 1-10 0,5 2 13 16,5-1 9-16,3-1-21 16,6 2 19-16,2-1-18 15,-1 0 4-15,5 1 1 16,1-1-6-16,-4-1-1 16,3 1 1-16,0-2 0 15,1-2 18-15,1 0-19 16,-1 0 0-16,0 0 7 15,1 0-6-15,-1 0 0 16,-1 0-1-16,-2 0 1 16,-3 0 5-16,2 0-6 15,-4 0 0-15,0 0-3 16,1 0 3-16,-3 0 0 0,0 0 0 16,-2 0 3-1,2 0 4-15,-2 0-7 0,0 0 0 16,0 0 5-16,0 0-5 15,0 0-1-15,-2 0 0 16,1 0 1-16,-1 0 0 16,2 0 0-16,0 3 0 15,0-3-4-15,0 0 5 16,0 3-1-16,0-1 0 16,0 0 0-16,-2-2 0 15,2 2 0-15,-2 0 0 16,2-2-1-16,-2 0 2 15,-1 1-1-15,3-1 0 16,0 0 0-16,2 2 0 16,-2-2 0-16,0 0 0 0,0 0-1 15,-2 0 2-15,0 0 2 16,2 3-3-16,0-3-1 16,2 2 0-16,0 0 1 15,0-2-1-15,3 2 0 16,-1-2 2-16,0 2-2 15,1-2 1-15,0 0 0 16,2 0 5-16,-3 1-5 16,0-1-5-16,1 3 4 15,-1 0 2-15,0-2 3 16,1-1-4-16,1 0 0 16,-1 2 4-16,2-2-4 0,-3 0-2 15,1 0 2-15,1 0 0 16,-2 0 2-16,3 2-2 15,3-2 0-15,-4 0 6 16,3 0-6-16,-1 0 0 16,2 0-1-16,-1 0 2 15,-1 0 3-15,1 0-4 16,1 0-5-16,0 0 5 16,-1-4 0-16,2 3 1 15,1-2-2-15,-4 0 6 16,5 2-5-16,1-1 0 15,1 0 0-15,1-2-5 16,2 1 6-16,-2 0-1 16,1 1 0-16,-1-2 1 15,1-1 3-15,4 0-4 0,-1 1 0 16,0-3 4-16,0 3-4 16,0-1 0-16,-2 1-1 15,2-1 2-15,-5 2 0 16,2-1-1-16,-7 2 0 15,1-1-4-15,0 3 6 16,-1-1-2-16,-2 1 0 16,-1 0 0-16,1 0 5 15,4 0-5-15,-1 0 0 16,0-2-1-16,3 2 5 16,-6 0-4-16,3 0 0 15,-1 0 0-15,-1 0 3 16,-1 0-3-16,3 0 0 0,1 0-2 15,-4 0 11-15,3 0-10 16,-1 0 1-16,-1 0 0 16,-1 0 0-16,1 0 0 15,0 0 0-15,-2 0-6 16,2 0 13-16,-3 0-5 16,1 0-2-16,-3 0 0 15,0 0 3-15,-1 0-3 16,2 0 0-16,-1 0-1 15,-4 0 2-15,2 0-1 16,-4 0 0-16,2 0 0 16,-3 0 2-16,1 0-2 0,0 0-5 15,2 0 4-15,0 0 2 16,2 2 5-16,0-2-6 16,3 0 0-16,-3 1 3 15,0-1-3-15,0 0-3 16,0 0 3-16,-2 0 0 15,-2 0 4-15,2 0-4 16,-2 3 0-16,0-3 9 16,2 2-9-16,0-2 0 15,0 0-1-15,0 2 2 16,0-2 7-16,0 0-8 16,0 0 0-16,-3 0 10 15,1 0-10-15,-2 0 0 0,1 0 0 16,1 0 6-1,0 0 3-15,2 0-9 0,2 0 0 16,1 0 4-16,1 0-4 16,0 0 0-16,1 0 0 15,3 0 7-15,0 0 3 16,-2-2-10-16,1-3 0 16,-3 4 7-16,0 1-7 15,1-2 1-15,1 2 7 16,2-2-7-16,-4 2 14 15,2-2-15-15,1-1 0 16,-1 1 10-16,1 0-10 16,0 1 0-16,2-1-1 15,0-2 2-15,-1 1 7 16,-1 2-8-16,3 1 0 0,-2-3 10 16,3 3-10-16,-1-1 1 15,0-2-1-15,-1 3 9 16,2-1 2-16,1-1-10 15,-2 2-1-15,1-2 14 16,1 0-14-16,-3 2 1 16,-1-3-1-16,-1 3 6 15,0-1 4-15,0-2-10 16,-3 3 0-16,1-1 9 16,-1 1-2-16,0-3 5 15,1 3-12-15,-3 0 0 16,2-1 3-16,0 1-3 0,2-3 0 15,-4 3 2-15,2-2-1 16,1 2-1-16,-3 0 0 16,0 0 6-16,0 0-2 15,-2 0-4-15,-2 0 0 16,0 0-1-16,-1 0 2 16,-2 0 3-16,1 0-4 15,0 0 0-15,0 0 1 16,-1 0-1-16,0 0-1 15,-1 0 1-15,1 0 0 16,1 0 0-16,2 0 0 16,-1 0 0-16,3 0-3 15,2 0 3-15,0 0 0 0,3 0 0 16,2 0 0-16,-1 0 4 16,-1 0-4-16,1 0 0 15,1 0-4-15,-3 0 4 16,4 0 0-16,-4 0-1 15,-2 0 7-15,0 2-4 16,0-2-2-16,-2 0 0 16,-2 0-5-16,0 0 5 15,-1 0 0-15,-1 0 0 16,0 0 1-16,-1 0 3 16,-1 0-4-16,1 0 0 15,0 0-2-15,3 0 2 16,0 0 0-16,0 0 0 0,0 0 1 15,0 0 1 1,-2 0-2-16,2 0 0 0,0 0-6 16,2 0 6-16,-2 0 0 15,2 0 0-15,-2 0 0 16,2 0 3-16,-2 0-3 16,0 0 0-16,-6 0 15 15,4 0-15-15,-5 0 15 16,1 0-11-16,-4 0 5 15,1 0 6-15,0 0-15 16,-2 0 0-16,3 0 17 16,-1 0-16-16,1 0-1 15,0 0 0-15,-1 0 2 16,-1 0 10-16,4 0-12 16,1 0 0-16,1 0 6 0,-2 0 1 15,2 0-7-15,0 0 0 16,-4 0 0-16,1 0 0 15,3 0 0-15,0 0 0 16,-2 0 11-16,4 0-10 16,-1 0 10-16,1 0-11 15,0 0 1-15,-1 0 10 16,0 0-11-16,-1 0 0 16,2 0 15-16,-2 0-14 15,2 0 5-15,0 0-6 16,2 0 0-16,-1 0 10 15,4 0-10-15,1 0 0 0,0 0-5 16,0 0 13 0,2 0-4-16,1 0-4 0,1 0 0 15,4 0 3-15,1 0-3 16,-3 0 0-16,3 0-1 16,-1 0 2-16,-2 0 1 15,-1 0-2-15,-1 0 0 16,1 0-9-16,-2 0 9 15,0 0 0-15,-1 0 0 16,0 0 3-16,1 0-4 16,-3 0 1-16,0 0 0 15,0 0 0-15,-4 0 1 16,2 0-1-16,-4 0 0 0,2 0 1 16,-2 0 4-1,2 0-5-15,-2 0 0 0,2 0 2 16,-2 0-2-16,-3 0-1 15,0 0 1-15,0 0 0 16,5 0 9-16,2 0-9 16,2 0 0-16,1 0 4 15,1 0-4-15,-2 0-1 16,2 3 1-16,1-3 0 16,-3 1 4-16,0 2-4 15,0-2 0-15,0 2-5 16,1-2 5-16,-1 2 0 15,3 1 0-15,-3-2 0 16,3-1-10-16,-3 2 10 16,2-2-10-16,-2 2 9 0,3-2-14 15,-3 2 14-15,2-1 0 16,-2 0-8-16,1 0 9 16,-1-1 0-16,0 1 0 15,0 0-2-15,0 1 4 16,0-1-2-16,1 0 0 15,-3 1 0-15,2 0-1 16,0 1 1-16,-2-2 0 16,0 1-8-16,0-1 10 15,0 3-2-15,-2-3 0 16,2 2-11-16,-2-3-1 16,2 3 12-16,0-1-6 0,0 1 0 15,2-2 8-15,0 0-11 16,1 0 9-16,-1 1-16 15,0-3 15-15,-2 3-19 16,0-1 13-16,0 2 0 16,0-2 7-16,2-1 0 15,-2 1 0-15,2 1 1 16,1-1 2-16,-3 0-3 16,-3 0-7-16,2-2 6 15,-3 2 2-15,2-2 11 16,-2 1-12-16,-1-1 0 15,-1 0-2-15,-1 3 2 16,0-3 0-16,-1 0 0 16,-2 3 1-16,-1-3 5 15,-3 0-6-15,1 1 0 0,-1-1 9 16,4 0-9-16,-1 0 0 16,-1 0-2-16,1 0 9 15,2 0-5-15,-2 0-2 16,0 0 0-16,2 2 10 15,2-2-10-15,-1 0 0 16,0 0 0-16,0 0 6 16,1 0 10-16,1 0-16 15,-2 0 1-15,4 0 10 16,-5 0-11-16,2 0-1 16,-2 0-1-16,1 0 4 15,-4 0 2-15,3 0-4 16,-1 0 0-16,-2 0 9 0,3 0-8 15,1 0-1-15,-2 0 0 16,2 0 2-16,-1 0 3 16,-1 0-5-16,2-2 0 15,-1 2-10-15,0-1 10 16,-4 1 0-16,1 0 0 16,-1 0 1-16,-3 0 4 15,-1 0-5-15,-4 0 0 16,-3 0 19-16,-3 0 0 15,-2 0 2-15,0-3-21 16,0 3-3-16,-42-15-23 16,-3 4-142-16,-11-9-889 0</inkml:trace>
  <inkml:trace contextRef="#ctx0" brushRef="#br0" timeOffset="31837.4389">2479 11569 232 0,'0'0'122'0,"0"0"-70"15,0 0 4-15,0 0 36 16,0 0-2-16,0 0-40 15,0 0-25-15,-21 0 19 0,21 0 10 16,0 0-5-16,-2 0-14 16,2 0-21-16,0 0 18 15,0 0-19-15,0 0-6 16,0 0 18-16,0 0-24 16,0 0 4-16,0 3-5 15,0-3 0-15,0 0 1 16,0 0-1-16,0 0-5 15,0 3 4-15,0-3 2 16,7 1 17-16,9 3 21 16,3-2-10-16,8-2 20 15,4 2-24-15,7-2-7 16,3 0-3-16,-2 0-15 16,6 0 9-16,0 0-9 15,0 0 0-15,-3 0 5 0,0 0-5 16,-2 0 0-16,-2 0-1 15,-2 0 1-15,-3-2 0 16,0-2 0-16,1 2 0 16,-1 1-4-16,3-2 4 15,-2 3-1-15,-3 0 1 16,-2 0 0-16,2 0 4 16,0 0-4-16,-2 0 0 15,3 0 0-15,-1 0 0 16,-2 0 0-16,0 3 0 15,0-2 0-15,0 1 0 16,0-2 0-16,0 0 0 16,-1 2 0-16,1-2 0 0,0 0-2 15,-2 0 2-15,0 0 0 16,0 0 2-16,-1 2-2 16,1-2 0-16,0 2 0 15,2-2 0-15,2 2-2 16,1 1 2-16,-1-3 0 15,2 1 0-15,0-1 0 16,1 0 0-16,-3 0 0 16,0 0 0-16,0 0-6 15,0 0 4-15,1 0 4 16,-3 0 1-16,2 2-3 16,-4-2 0-16,2 0-3 0,-2 0 3 15,-1 2 0-15,1 0-1 16,-1-2 2-16,3 0 2 15,-2 2-3-15,2-2 0 16,0 0 0-16,2 0-1 16,0 0 1-16,1 0 0 15,-1 0 0-15,0 0 11 16,0 0-11-16,0 0-5 16,1 0 5-16,-6 0 0 15,3 3 0-15,-2-3-2 16,0 3 2-16,0-3 2 15,2 0-2-15,2 0 0 16,-2 0-2-16,0 0 4 0,0 0-2 16,0 0 0-1,-2 0 0-15,2 0 1 0,0 0-1 16,-1 0-6-16,3 0 6 16,2 0 1-16,-2 0 5 15,0 0-6-15,2 0 0 16,3 0 0-16,-1 0 0 15,5 0-1-15,-1 0 0 16,3 0 1-16,-2 0 0 16,3 0 0-16,-2 0 0 15,-1 2-4-15,3-2 4 16,-1 0 0-16,1 0-1 16,-1 0 2-16,-2 0 3 0,1 0-4 15,-4 0 0 1,-1 0-2-16,-3 0 2 0,1 0 0 15,-3 0-1-15,0 0 2 16,0-5 3-16,2 5-4 16,2-3 0-16,-2-1 5 15,5 2-5-15,-1-1 0 16,3-2-1-16,1 3 7 16,1-2 5-16,-1 2-11 15,-4 1 0-15,-1 1-1 16,-1 0 1-16,-1 0 0 15,-1 0-1-15,0 0 2 16,2 0 0-16,-2 0-1 16,0 0 0-16,1 0 1 15,-1 0-1-15,0 0 0 0,-1 0 0 16,-1 0 1-16,0 0 6 16,-2 0-6-16,2 0 5 15,0 0 14-15,0 0-19 16,1 0 5-16,1 0-6 15,0 0 8-15,2 0 2 16,-2 0-9-16,3 0-1 16,-3 0 21-16,0 0-20 15,-2 0 5-15,1 0-6 16,-6 0 0-16,1 0 6 16,0 0-6-16,-5 0 0 15,0 0 3-15,-1 0 6 0,-4 0-10 16,1 0 1-1,-3 0 0-15,-1 0 13 0,-1 0-5 16,1 0 3-16,-1 0 12 16,1 0-23-16,-1 0 9 15,1 0-9-15,1 0 0 16,1 0 3-16,1 0-3 16,4 0 0-16,1 0 1 15,-2-3 6-15,0 0-4 16,3 2-3-16,-6-1 1 15,3 2 9-15,-5 0-4 16,-1 0-5-16,-5 0 18 16,-3-2-12-16,0 2 12 15,-6 0-4-15,0 0 25 0,0 0 37 16,0 0-37-16,0 0-21 16,0 0-19-16,-10 0-1 15,-1 0 0-15,-1 0-38 16,-13 0-38-16,2 4-23 15,0 0-190-15</inkml:trace>
  <inkml:trace contextRef="#ctx0" brushRef="#br0" timeOffset="48431.1573">24774 4909 41 0,'0'0'23'0,"0"0"-10"16,0 0 5-16,0 0 33 16,0 0-12-16,0-2-22 15,0 2-5-15,0-3 17 16,0 2-14-16,0 1 14 16,0-3-1-16,0 3-10 15,0 0-11-15,-2 0-7 16,0 0 0-16,-2 0-1 15,-1 0-51-15,3 0 44 16,-3 0 8-16,3 0 0 0,0 0 1 16,-3 0-1-1,3 0 0-15,-2 0 0 0,2 0 0 16,-1 0 0-16,1 0 0 16,2 3-8-16,0 1 7 15,0 0-15-15,0-1-29 16,0 1-128-16</inkml:trace>
  <inkml:trace contextRef="#ctx0" brushRef="#br0" timeOffset="252892.3441">24467 9501 204 0,'0'0'142'0,"0"0"-95"0,0 0-6 16,0 0 76-1,0 0-42-15,0 0-18 0,0 0-10 16,0 0-34-16,2 0 15 16,0-2 5-16,0 2-22 15,0-2 18-15,3 2-12 16,0 0-16-16,-1-3-1 16,1 2 7-16,1 1-6 15,1-3 12-15,2 3-3 16,2 0-5-16,2 0-5 15,1 0 0-15,1 0 8 16,1 0-8-16,1 0 0 16,4 0 0-16,-1 0 0 15,3 0 0-15,-2 0 0 16,0 3 6-16,-1-2-4 0,-1 2-2 16,-3-1-1-16,2-2 1 15,-2 2 0-15,-3-2 1 16,3 0-1-16,-3 2-1 15,3-2 0-15,-3 0 1 16,3 0 0-16,-3 0 1 16,3 0-1-16,-3 0 0 15,3 0 0-15,1 0 0 16,1 0 0-16,-3 0 0 16,4 0-10-16,-4 0 4 15,1 0-20-15,-1 0 13 16,1 0 4-16,-3 0 9 15,1 0 7-15,-3 0-7 0,3 0 0 16,-4 0 5 0,3 0-5-16,1 0 0 0,-1 0 0 15,3 0-1-15,-3 0 0 16,3 0 1-16,-3 0 0 16,3 0 0-16,2 0 1 15,0 0 19-15,0 0-11 16,-1 0-9-16,2 0 4 15,-4 0-3-15,3 0-1 16,-3 0 1-16,1 0 0 16,-1 0 14-16,1 0-14 15,2 0 0-15,0 0 25 0,0 0-17 16,-1 0-8 0,4 0 22-16,-4 0-16 0,3 3 8 15,1-3-14-15,1 0 1 16,0 2 14-16,3 1-16 15,-3-1 0-15,3 0 0 16,-1 0 0-16,2 1 1 16,1 2-1-16,0-3 0 15,0 2 3-15,2-3-3 16,-2 2 0-16,2 1-1 16,-4-2 2-16,1 0 3 15,-2-1-4-15,1 2 0 16,0-1 8-16,-1 0-8 15,0 2 0-15,1-2 1 16,2 0-1-16,0 0 9 0,-1-2-9 16,1 3 0-16,0-3 6 15,2 0-6-15,-2 0 1 16,1 0-1-16,3 0 0 16,-2 0 7-16,0 2-7 15,2-2 0-15,-2 0 1 16,-2 0-1-16,2 0 0 15,-2 3 0-15,-2-3 0 16,2 0 1-16,-2 0-1 16,0 0 0-16,2 0 6 15,0 0-6-15,0 0-6 16,2 0 6-16,0 0 0 16,0 0 3-16,2 0-3 0,0 0 0 15,3 0 1-15,-1 0 0 16,0 0-1-16,-1 0 0 15,-1 0 7-15,0 0-14 16,-2 0 7-16,0 0 0 16,0 0 10-16,0 0-10 15,0 0 0-15,-2 0-10 16,0 0 10-16,0 0 10 16,0 0-10-16,-3 0 0 15,0 0-6-15,3 0 14 16,0 0-14-16,0 0 6 15,0 0-2-15,-1 0 1 0,1 0 1 16,0 0 0 0,-1 0-2-16,3 0 7 15,-2 0-5-15,0 0 0 0,2 0 0 16,-2 0-1-16,0 0 1 16,2 0 0-16,0 0-1 15,2 0 2-15,0 0 3 16,0 2-4-16,0 0 0 15,0-2-9-15,1 2 9 16,-1 1 0-16,0-3 0 16,-2 0 0-16,0 0 7 15,2 3-7-15,0-1 0 16,-2-2-9-16,0 2 9 16,0 0 0-16,1-2-1 15,-4 2 2-15,3-1 0 0,-3-1-1 16,3 3 0-16,2-3 0 15,-2 2 0-15,6-2-1 16,-4 2 1-16,2-2-19 16,-1 0 19-16,1 2-1 15,2-2 1-15,1 0-1 16,1 0 1-16,2 2-2 16,-1-2 2-16,-3 0-10 15,3 2 3-15,1-2 4 16,-2 0-17-16,3 2 19 15,0-2-9-15,1 0-22 16,-2 2 31-16,-1-2-5 16,3 0 5-16,-3 0 1 0,1 0-7 15,-3 0 1-15,2 0 6 16,-2 0 0-16,-1 0-2 16,1 0 4-16,2 3 2 15,2-3-4-15,-2 3 0 16,2-3-3-16,-2 2 3 15,-2-2 0-15,2 2-1 16,-3-2 2-16,3 2-2 16,0 1 1-16,-2-3-2 15,-1 2-9-15,1 1-10 16,-3-3 14-16,1 2-17 16,-3-2-13-16,0 0 30 15,0 0-1-15,-2 0 8 16,2 2-8-16,0-2-37 15,1 0-16-15,0 2 28 0,-1-2-3 16,2 3 27-16,3-3-6 16,-1 0 15-16,3 0 8 15,1 0 27-15,-2 0-21 16,1 0-14-16,-3 3-3 16,3-3 3-16,-1 2 0 15,-2-2 0-15,3 0 3 16,-3 0-2-16,-1 0-1 15,-1 0 8-15,0 0 36 16,-1 0 18-16,-4 0-36 16,5 2-13-16,-2-2 6 15,2 0-1-15,3 0 21 0,1 0-24 16,3 0-14-16,3 0 15 16,1 0-16-16,1 0-1 15,-3 0 0-15,0 0 1 16,-1 0 7-16,-1 0-7 15,0 0 0-15,3 0 3 16,-4 0 3-16,1 0-6 16,3 0 7-16,-5 0-7 15,2 0 2-15,-4 0-2 16,0 0 0-16,-1 0 4 16,3 0-4-16,-1 0-1 15,2 0 1-15,-1 0 0 16,-3 0-1-16,-2-2 1 0,-4 0 0 15,0-1-1-15,-2 3 1 16,-4 0-1-16,-1-3 1 16,-2 1 0-16,2 0 0 15,3-3 0-15,0 3-7 16,1 2 0-16,1 0 7 16,-1 0-2-16,3-3 2 15,3 3-4-15,3 0 4 16,6 0 0-16,-1 0 0 15,-3 0-1-15,4 0 1 16,-3 0 0-16,-1 0 0 16,1 0 3-16,-2 0 1 15,0 0-4-15,-5-4 0 0,-2 2 0 16,0-1 1 0,-3-2-1-16,-1 1 1 0,-3 0 6 15,-1 2 28-15,-4-3-14 16,-1 4-3-16,-3-1 2 15,-6 2-1-15,-2 0 11 16,-5-2 22-16,0 2-27 16,-8-2-25-16,-13-3-42 15,-4 0-204-15</inkml:trace>
  <inkml:trace contextRef="#ctx0" brushRef="#br0" timeOffset="257494.1783">18716 10004 77 0,'0'0'163'0,"0"0"-78"15,0 0-4-15,0 0-21 16,0 0 27-16,0 0 12 16,0 0-57-16,-5-10-23 0,5 8 3 15,0 0 9-15,0 2 21 16,0 0 2-16,0 0-28 15,0 0 10-15,0 0 0 16,0 0-17-16,0 0 8 16,-3 0-18-16,-1 0-8 15,-4 0 1-15,-1 0 4 16,-1 0-5-16,2 0-1 16,-1 2 0-16,-1 0 5 15,2 1-5-15,1-3 0 16,-1 0-1-16,0 0 7 15,4 2-3-15,0-2-3 16,-1 3-2-16,3-3 1 16,0 0 1-16,2 2 0 15,0-2-1-15,0 0 3 0,0 0 4 16,0 0-6-16,0 0 0 16,0 0 2-16,0 0-2 15,0 0 0-15,0 0-1 16,0 0 2-16,0 0 1 15,0 0-2-15,0 0 0 16,0 0 0-16,0 0 0 16,0 0-1-16,0 0 1 15,4 2 0-15,5-2 12 16,1 2-12-16,-2-2 1 16,5 3 1-16,1 0-2 15,1-1-2-15,6 0 2 0,-1-2 0 16,4 0 5-16,5 2-5 15,2-2 0-15,2 0 0 16,4 0 0-16,0 0 0 16,3 0 0-16,3 0 0 15,-1 0 2-15,0-4-2 16,1-1 0-16,-1 5-3 16,-2 0 3-16,3 0 0 15,-3 0 0-15,2-3 1 16,3 3 0-16,-3 0-1 15,1 0 0-15,-4 0 0 16,1 0 0-16,-1 0 0 16,-2 0 0-16,-1 0 0 0,2-2-6 15,0 0 7-15,0 0-1 16,-1-3 4-16,-1 5-2 16,-1-5-3-16,0 1 1 15,-2 1 0-15,-4 0 4 16,0 1-4-16,-3 0 0 15,1 0-1-15,-2 0 1 16,-1 2 0-16,-1 0 0 16,2 0-4-16,-4 0 4 15,2 0 0-15,1 0 0 16,-1 0-1-16,-1 0 8 16,0 0-8-16,3 0 1 15,2 0 0-15,0 0 2 16,2 0-2-16,-4 2-6 15,2 0 5-15,0 0 2 0,0 3-2 16,0-5 1-16,2 5-2 16,0-3 1-16,2 3 1 15,-2-5-9-15,0 5 8 16,-2-1 2-16,-3-2 2 16,1 1-3-16,-5 2-4 15,2-1 3-15,-2 0 1 16,0 0 0-16,1 0-1 15,-2 0 3-15,4 0-2 16,-3-1 0-16,2-3 0 16,0 3-1-16,-1-3 1 15,1 2 0-15,-2 2-1 0,2-1 2 16,-2-1 3-16,2 1-4 16,3-1 0-16,2 0 1 15,-1-2-1-15,3 0-1 16,1 0-1-16,-1 0 4 15,0 0-2-15,2 0 0 16,0 0 0-16,0 0-4 16,2 0 5-16,1 0-1 15,1 2 0-15,1-2 1 16,0 0 5-16,2 0-6 16,0 0 1-16,1 0 6 15,0 0-7-15,1 0 0 16,-3 0 0-16,1 0 9 0,1 0-10 15,-2 0 1-15,1 0-5 16,3 0 5-16,-1-2 2 16,-3 0-1-16,3 0-1 15,-1-1 2-15,1 3 9 16,-3 0-11-16,1 0 0 16,-2 0 0-16,0 0 0 15,-1 0 0-15,-1 0-1 16,-1 0 2-16,0 0 12 15,1 0-13-15,2 0-3 16,2 0-4-16,2 0 8 16,-1 0-1-16,4 0 0 15,1 0 1-15,-1 0 4 0,-1 3-5 16,1-3 0 0,-3 2-4-16,2-2 11 0,-1 2-6 15,-1 0-1-15,0 1-1 16,0-3-1-16,-2 3 2 15,0-3 0-15,-1 2-1 16,2-2 2-16,1 2-1 16,0-2 0-16,2 0 2 15,0 0 3-15,3 0-5 16,2 0 0-16,0 0 0 16,-1 0 1-16,2 0 4 15,-2 0-5-15,-1 0 0 16,-1 0-1-16,-2 0 1 15,-1 0 0-15,1 0-2 16,-1 0 4-16,-2 0-1 0,3 0 3 16,4 0 2-16,-2 0 3 15,1 0-9-15,1 0 0 16,1 0 5-16,2 0 4 16,2 0-9-16,1 0 0 15,-2 0 0-15,2 0-3 16,0 0 3-16,-4 0 0 15,1 2 0-15,1-2 0 16,-6 0 3-16,1 2-3 16,-1-2 0-16,-2 0 1 15,1 2 0-15,-1-2-1 16,-1 0 0-16,1 0 7 0,2 0-11 16,-1 0 4-16,1 0 0 15,1 0 14-15,-1 0-12 16,1 0-2-16,-3 0 3 15,4 0 3-15,-5 0 1 16,1 0-7-16,4 0 1 16,-5-2 10-16,5 2-11 15,-4 0 0-15,0 0 0 16,0 0 1-16,-2 0 5 16,0 0-6-16,3 0-1 15,-3 0-5-15,3 0 6 16,-1 0 0-16,2 0 0 15,1 0 1-15,-1 0 7 0,3 0-8 16,1 0 0 0,-2 0 4-16,1 0-4 0,-1 0 0 15,2 0 0-15,-2 0 0 16,1 0 0-16,-3 0 0 16,2 0 0-16,-2 0 14 15,1 0-14-15,1 0-7 16,-1 0 7-16,-1 0 0 15,1 0 15-15,2 0-8 16,-2 0-7-16,-1 0 16 16,1 0-15-16,-1 0-1 15,-2 0 0-15,1 0 8 16,-1 0-11 0,1 2 3-16,-3-2 0 15,0 0 10-15,-5 0-4 0,1 2-2 16,0-2-4-16,-3 2 0 15,3-2-3-15,-1 3 6 16,3-3-3-16,-2 0 16 16,2 1-16-16,0-1 0 15,2 2-1-15,3-2 2 16,-2 2-8-16,2 0 7 16,-3 0 0-16,2 1 1 15,-3-3 6-15,1 3-8 16,-1-1 1-16,-1-2 0 15,3 2 3-15,-3 0-3 0,-3-2 1 16,1 3 3 0,0-1-4-16,0 0 0 0,-1-1 0 15,0-1 0-15,1 0 1 16,-3 2-1-16,1-2 0 16,0 0-1-16,-1 0 4 15,1 0 0-15,-1 0-3 16,0 0 0-16,1 0-3 15,-3 0 3-15,2 0 0 16,1 2 0-16,-1 0 0 16,1-2 0-16,-3 3 0 15,1-2 0-15,-1 2 2 16,2-2-2-16,-2 2 0 16,3-3-1-16,-1 1 2 15,0 1 4-15,1 0-5 0,-3-2 0 16,2 2 2-16,0-2-2 15,1 0-6-15,0 0 6 16,-1 0 0-16,3 2 5 16,-1-2-5-16,3 3 0 15,1-3 5-15,-2 0-5 16,-3 0-6-16,1 0 5 16,-4 0 2-16,3 0 7 15,-3 0-8-15,2 0 0 16,-2 0 0-16,-2 0 0 15,0 0 0-15,0 0-7 16,1 0 14-16,-1 0-3 0,2-3-4 16,0 1 0-1,0 2-2-15,0-2 2 0,3 2 0 16,-1 0 0-16,-2 0-1 16,3 0 0-16,2 0 1 15,-3 0 0-15,1 0 4 16,-1 0-4-16,0 0-1 15,-2 0 1-15,3 0-1 16,-3 0 0-16,2 0 1 16,-2 0 0-16,1 0 1 15,-1 0-1-15,1 0 0 16,-1 2 0-16,0-2 0 16,3 0 3-16,-1 0-3 15,3 0 0-15,-1 2 11 16,1-2-10-16,-3 3 5 0,3-3-6 15,0 2 0-15,-3-2 12 16,1 1-12-16,-1-1 0 16,-2 2 1-16,0 0 0 15,-4-2-1-15,0 2 0 16,-7-2 0-16,0 0 1 16,-2 0-1-16,-5 0 0 15,3 0 7-15,-3 0-7 16,3 0 9-16,3 0-9 15,4 0 1-15,2 0 10 16,4 0-11-16,2 0-1 16,2 0 1-16,5 0 0 15,0 0-2-15,0 0 2 0,0 0 0 16,-3 0 0-16,1 0 0 16,-3 0 0-16,2 0 5 15,-2 0-4-15,-4 0-2 16,0 0 1-16,-5 0 0 15,0 0 3-15,-1 0-3 16,-1 0-6-16,2 0 6 16,1 0 0-16,4 0 0 15,0 0 0-15,4 0 0 16,-2 0 4-16,3 0-4 16,-1 0 0-16,4 0 0 15,-4 0-2-15,0 0 2 0,1 0 0 16,-3 0 0-16,-2 0-4 15,-2-2 4-15,-3 0 0 16,0-1-1-16,-1-2 7 16,-1 1-4-16,1 0-2 15,-2 0 0-15,6 3 1 16,-2-3-1-16,2 1-1 16,-3 1 1-16,1 0 0 15,-1 2 1-15,-2-2-1 16,3 1 0-16,0-1 0 15,2 0 0-15,-4-1-1 16,4 1 1-16,-4-2 0 16,-1 1 0-16,-2 3 0 0,-2-3 0 15,0-1 0 1,2 2 0-16,-2-1 0 0,-3-2-1 16,1 1 2-16,-5 0 7 15,-5 0 3-15,0 1 7 16,-4 0 18-16,-2 3-14 15,0-2-18-15,-10-2-4 16,-17 1-64-16,-4-4-181 0</inkml:trace>
  <inkml:trace contextRef="#ctx0" brushRef="#br0" timeOffset="258358.9403">18896 10457 117 0,'0'0'71'16,"0"0"-55"-16,0 0 15 16,0 0 47-16,0 0 13 15,-120 28-22-15,113-24-37 16,0-3-19-16,3 4-13 16,0-1 6-16,1 0-13 15,-4 3 7-15,1-4-6 16,-1 1 5-16,-4 3 2 15,2-4-1-15,-4 5 0 16,0 0-31-16,1-1-123 0</inkml:trace>
  <inkml:trace contextRef="#ctx0" brushRef="#br0" timeOffset="260540.9275">18635 10499 325 0,'0'0'129'0,"0"0"-89"16,0 0-5-16,0 0 27 15,0 0 43-15,0 0-67 16,0 0-31-16,0-9 8 16,0 9-14-16,-4 0 10 15,-6 0-11-15,2 0 1 0,-3 0-1 16,-1 0 0-16,1 0 0 15,1 0 3-15,-2 3-3 16,3-1 0-16,1 0 0 16,1 0 7-16,2-2-4 15,3 0 4-15,0 3-6 16,2-3 31-16,0 0-24 16,0 0 2-16,0 0-9 15,0 0 0-15,0 0 5 16,0 0-5-16,0 0-1 15,0 0 1-15,0 0 0 16,0 0 1-16,0 0-2 0,0 0-4 16,0 0 3-16,0 0 1 15,0 0 0-15,0 0-5 16,0 1 5-16,0 1 0 16,0-2 14-16,9 2-4 15,2-2 25-15,4 0-9 16,3 0 3-16,7 0 6 15,2 0-11-15,4 0-2 16,0 0-8-16,3 0-13 16,-3-2 9-16,0 2-10 15,-2-2 0-15,-2 2 6 16,-2 0-6-16,-4 0 0 16,0 0 0-16,-1 0 0 0,-1 0 0 15,2-1 0 1,-1 1 0-16,0 0 1 0,0 0 0 15,2 0-2-15,0 0 1 16,1 0 0-16,-1 0 0 16,1 0 0-16,-2 0 0 15,2 0 2-15,-1 0-1 16,1 0-2-16,1 0 1 16,-2 0 0-16,3 0 2 15,-3 0-2-15,2 0 0 16,1 0 0-16,2 0 1 15,0-3-1-15,0 1 0 16,-3 0 0-16,3 0-1 16,-5-1 1-16,-4 3 0 15,-1 0-1-15,-1 0 11 0,-1 0-15 16,1 0 5-16,-1 0 0 16,6 0-1-16,-3 0 1 15,2 0 0-15,-2 0 0 16,0 0 6-16,1 0-11 15,2 0 5-15,-1 0 0 16,2 0 0-16,0 0 0 16,3 0 0-16,0 0 0 15,-2 0 0-15,2 0 8 16,0 0-8-16,0 0 0 16,-1 0 0-16,0 0 0 15,1 0 0-15,-1 0 0 0,1 3 0 16,0-3 1-16,-4 0-1 15,0 2 0-15,1 0-1 16,-1 0 1-16,-2 1 0 16,6-3 0-16,-3 1 0 15,3-1 1-15,-1 2-1 16,1-2 0-16,2 0 1 16,-3 2-1-16,1 1 0 15,-1-2-1-15,3 1 2 16,2 0 6-16,0-2-7 15,0 2-1-15,0-2 0 16,0 2 2-16,2-2 13 16,0 0-7-16,2 0-7 0,-1 3 17 15,1-1-17 1,0-1 0-16,2 1 5 0,-2 0-5 16,2 0 0-16,1-2 0 15,-3 3 0-15,3-3 9 16,-3 0-9-16,3 0 1 15,0 1 12-15,-1-1-7 16,1 0 10-16,-1 0-2 16,1 0-11-16,-2 0 26 15,2 0-29-15,-5 0 1 16,0 0 4-16,-2 0-4 16,-2 0 5-16,0 0-6 15,-3 2 0-15,0-2 3 16,3 2-3-16,-2 1 0 15,0-2 0-15,0 2 6 0,2-3-6 16,0 2 0-16,0-2 0 16,0 2-1-16,0-2 1 15,0 0 0-15,0 0 7 16,-1 0-1-16,0 0-2 16,1 0-4-1,-2 0 1-15,0 0 10 16,-1 0-11-16,-2 0 1 15,0 0 20-15,-1 0-20 0,1 0 4 16,0 0-5-16,3 0 0 16,-1 0 5-16,1 0-4 15,2 0-1-15,0 0 14 16,1 0-13-16,1 0 19 16,2 0-18-16,-2 0-1 15,0 0 8-15,2 0-9 16,0 0 0-16,1 0 0 15,2 0 1-15,-1 0 3 16,3 0-4-16,-3 0 0 16,3 0 2-16,-3 0-2 15,2 0-1-15,0 0 1 16,-2 0 0-16,3-2 5 0,-3 0-5 16,2-1 0-1,-1 2 0-15,-3-2 0 0,0 1 0 16,0 0 5-16,-4-2-5 15,2 2 27-15,-2-2-25 16,-2 3 8-16,2-4 15 16,0 3-19-16,-2-2-5 15,4 2-2-15,-2 1 8 16,-2-2 0-16,2 1-7 16,-2 0 0-16,-4 1 10 15,2 1-10-15,-1 0 0 16,-1 0-6-16,-4 0 15 0,-1 0-7 15,-1 0-2 1,-3 0-8-16,-6 0 8 0,1 0 0 16,-3 0 1-16,0 0-1 15,-4 0-4-15,0 0 3 16,0 0-46-16,-15 0-108 16,-12 0-341-16</inkml:trace>
  <inkml:trace contextRef="#ctx0" brushRef="#br0" timeOffset="261764.3272">18410 9617 149 0,'0'0'290'16,"0"0"-126"-16,0 0-40 15,0 0-28-15,0 0-18 16,0 0 0-16,0 0 0 15,-3-53-45-15,1 48-14 16,-2 3 30-16,2 0-17 0,0 2 3 16,2 0-8-1,0 0-14-15,0 0 25 0,0 0-28 16,0 0-9-16,0 0 2 16,-2 0-3-16,2 0-1 15,-5 9-10-15,1 12 11 16,-6 9 1-16,4 8 0 15,-3 6 6-15,1 8 16 16,2 2-8-16,0 4 8 16,4 0-19-16,-1 1-2 15,1-3 22-15,0-4-18 16,0-2-6-16,2-4 10 16,0-6-8-16,0-4-2 15,0-3 0-15,0-8 0 16,0-2 3-16,0-7-3 0,0-2 0 15,0-4 0-15,0-4 3 16,0-2-6-16,0 0-14 16,0-4-60-16,0 0-49 15,0 0-81-15,-2-14-122 0</inkml:trace>
  <inkml:trace contextRef="#ctx0" brushRef="#br0" timeOffset="262326.7928">18292 9587 684 0,'0'0'140'15,"0"0"-101"-15,0 0-10 16,0 0 76-16,0 0-48 16,0 0-11-16,0 0-31 15,-7-38 31-15,7 36 18 16,0 2-30-16,0 0 10 16,0 0-28-16,0 0-16 15,0 0 19-15,0 0-19 0,0 0-2 16,0 4 1-1,-2 16 1-15,-3 10 11 16,1 8 1-16,-5 10-11 0,2 8 33 16,-2 8-10-16,1 5 7 15,-1 3-12-15,2-2-19 16,2 1 20-16,1-10-20 16,2-4 2-16,0-8 12 15,2-6-12-15,-2-7 14 16,-1-6-4-16,1-9-9 15,0-2 15-15,0-3-18 16,0-7 0-16,-1 2 7 16,3-5-7-16,-2 0 0 15,2-4 0-15,0 0 1 16,-3-2 5-16,3 2-6 0,0-2-7 16,-2 0 5-16,0 0-41 15,-9 0-45-15,-1 0-119 16,2 0-483-16</inkml:trace>
  <inkml:trace contextRef="#ctx0" brushRef="#br0" timeOffset="269919.3783">24839 11177 173 0,'0'0'52'0,"0"0"-34"15,0 0 6-15,0 0 57 16,0 0-39-16,0 0-28 16,0-9-14-16,0 4 11 15,0 1-2-15,2 2 1 0,-2 2 23 16,0-2 32-16,2 2-6 16,-2-2 8-16,0 2-1 15,0 0 22-15,0-2-24 16,0-1-25-16,0 3 8 15,0 0-18-15,0 0 7 16,0-1-26-16,0 1-8 16,0 0 28-16,0-2-28 15,0 2 28-15,0-2 3 16,0 2-20-16,0 0 12 16,0 0 0-16,0 0-15 15,0 0 12-15,0-1-22 0,0 1 0 16,0 0 7-16,0 0 0 15,0 0 0-15,-9 0-7 16,3 0 0-16,-3 0 8 16,2 0-8-16,0 0-1 15,3 0 0-15,-2 0 2 16,1 0 8-16,0 0-9 16,1 0 0-16,2 0-3 15,-3 0 3-15,1 0-1 16,2 0 1-16,0 0 0 15,-1 0 9-15,3 0-9 16,-2 0 0-16,2 0 0 16,0 0 0-16,0 0 0 0,0 0 0 15,0 0 0-15,0 0 3 16,0 0-3-16,0 0 1 16,0 0-2-16,0 0 1 15,0 0 0-15,0 0-1 16,0 0 3-16,0 0-3 15,0 0 1-15,0 0-3 16,0 0-7-16,0 0 10 16,2 0 0-16,7 0-1 15,4 0 3-15,3 0-1 16,2 0-1-16,6 0 0 16,1 0 0-16,2 0 0 15,2 0 0-15,0 0 0 16,0 0 3-16,0 0-14 15,-2 0 11-15,-1 0 0 0,-2 0 0 16,-3 0-9-16,1 0 8 16,-1 0 0-16,-4 0-2 15,5 0-4-15,-1 0 7 16,-2 0-1-16,4 0-8 16,-3 0 3-16,2 0-5 15,-2 0 10-15,0 0-20 16,-2 1 13-16,2-1 8 15,-3 2-5-15,2-2 3 16,-1 0 4-16,-1 2 5 16,3-2-7-16,1 1 0 15,-2-1-6-15,0 0 6 16,-2 3 0-16,1-3 7 0,0 0-7 16,-3 2-1-16,1 0 0 15,0 0 1-15,0 0-3 16,-1 0 3-16,5 0 0 15,0-2 0-15,2 0 1 16,3 2-1-16,0-2 0 16,1 0 0-16,1 0 2 15,-1 0-2-15,1 0 0 16,0 0 0-16,-2 0 1 16,1 0-2-16,1 0 1 15,2 0 0-15,0 0 0 16,0 0 0-16,0 0 0 0,-3 0-1 15,1 0 2 1,0 0-1-16,0 0 0 0,0 0 0 16,0 0-2-16,2 0 2 15,2 0 0-15,2 0-1 16,-2 0 2-16,3 0-1 16,-1 0 0-16,2-2 0 15,2 0 3-15,-2 0-3 16,-1 0-2-16,1 0 2 15,-1 0 0-15,-1 0 0 16,0-1 0-16,3 2 0 16,-2-1-3-16,-1 0 3 15,1 1 0-15,-5-2 0 16,0 0 1-16,-2 2 3 16,-1-1-4-16,-2 2 2 0,3-2-2 15,0 0 0-15,2 0 0 16,2 0-6-16,0-1 12 15,5 3-8-15,-3-3 2 16,4 1 0-16,-4 0 8 16,0 2-8-16,-1 0-1 15,1 0-2-15,0 0-3 16,1 0 6-16,-1 0 0 16,-2 0 0-16,0 0 3 15,3 0-3-15,-3 0-2 16,2 0 2-16,-2 0 0 15,4-2 0-15,-2 2 0 16,3-3 0-16,-3 3-1 0,0 0 1 16,1 0 0-16,-1-3-1 15,0 1 2-15,-2 2 3 16,1-2-4-16,-3 2 0 16,0-2-5-16,0 2 5 15,0-2 0-15,2 0 0 16,-2 2 1-16,2 0 2 15,-4 0-3-15,2 0 0 16,-2 0 6-16,0 0-6 16,-3 0 0-16,2 0-7 15,1 0 7-15,-2 0-1 16,0 0 1-16,-1 0 0 0,1 0 8 16,-3 0-8-16,2 0 0 15,1 0-6-15,0 0 6 16,2 0 0-16,-4 0 0 15,4 0 0-15,-2 0 9 16,0 0-8-16,1 0-1 16,-1 0 0-16,-1 0 0 15,1 0 0-15,-3 0 0 16,1 0 0-16,-2 0-2 16,2 0 8-16,-1 0-7 15,1 0 1-15,-2 0 0 16,2 0 0-16,2 0 0 15,2 0-1-15,-1 0 1 0,1 2 0 16,-1-2 1 0,1 2-1-16,0 0 0 0,0 0 3 15,0-2-3-15,0 2-2 16,2-2 2-16,0 0 0 16,0 3-1-16,2-3 1 15,0 0 0-15,2 0-1 16,-2 0 1-16,1 0-1 15,-1 0 0-15,-4 0 1 16,0 0 0-16,-1 0 0 16,-2 3 0-16,1-3 7 15,0 0-7-15,-1 0-6 16,1 0 5-16,-1 0 2 16,3 0 0-16,-1 0-1 15,3 0 0-15,1 0 5 0,1 0-5 16,-2 0-2-16,2 0 2 15,2 0 0-15,-2 0 10 16,1 0-10-16,1 0 0 16,-2 0-9-16,0 0 10 15,0 2-1-15,6-2 11 16,-2 2-10-16,1-2 13 16,2 2-14-16,0-2 0 15,0 0 8-15,-3 3-8 16,1-3 1-16,-3 0 9 15,3 0-10-15,-2 0 20 16,2 0-19-16,-1 0 0 0,-2 3 20 16,3-3-20-16,-1 0 0 15,-1 2-1-15,2-2 10 16,0 2-1-16,-3-2-7 16,2 2 5-16,-1-2 7 15,-1 2-14-15,0 0-1 16,1-1 1-16,0 2 0 15,-1-3 0-15,3 3 0 16,-3-3 0-16,-1 1 13 16,-1 1-13-16,0-2 0 15,2 0-9-15,-2 0 18 16,3 0-6-16,-1 0-3 16,0 0 0-16,-1 2 3 0,2-1-3 15,-3 2 0 1,0-3 0-16,0 0 9 0,1 0-8 15,1 0-1-15,-2 0 0 16,2 0 5-16,-1 0-5 16,-1 0 0-16,-4 0 0 15,0 0 0-15,-6 0 3 16,4 0-3-16,-5-3 0 16,3 2-1-16,-2-1 8 15,0 2-7-15,1-2 0 16,1 1 1-16,-2-2 0 15,4 0-1-15,-2 2 0 16,1-1 5-16,-2 0-4 16,1 2 0-16,-3-2-1 15,-1 0 0-15,2 0 16 0,-1 2-16 16,0 0 0-16,2-3 5 16,1 3-4-16,-1 0-1 15,0 0 0-15,0 0 0 16,3 0 4-16,2 0-4 15,-2 0 0-15,4 0-1 16,-1 0 2-16,3 0-1 16,1 0 0-16,-4 0 0 15,1-3 10-15,-2 3-10 16,0 0 0-16,0 0 0 16,0 0 1-16,-3 0 10 15,-1 0-11-15,-4 0 6 16,-5 0 26-16,-5 0-19 0,-5 0 19 15,-2 0 10 1,-2 0-16-16,0 0 13 0,0 0-21 16,0 0-18-16,0 0 13 15,0 0-13-15,0 0-7 16,0 0-12-16,0 0-40 16,-11 0-20-16,-5 0-95 15,-3 0-105-15</inkml:trace>
  <inkml:trace contextRef="#ctx0" brushRef="#br0" timeOffset="273204.352">18644 11628 393 0,'0'0'136'16,"0"0"-93"-16,0 0 0 0,0 0 45 15,0 0-7 1,0 0-36-16,0 0-36 0,-9-4 4 16,9 4 47-16,-2 0-18 15,-2 0-10-15,0 0-22 16,-2 0-3-16,-2 0 7 15,-1 0-14-15,-3 0 0 16,-1 0 1-16,3 0-1 16,-4 0 14-16,3 0-14 15,-1 0 1-15,1 0 5 16,0 0-6-16,0 2 0 16,0 2-1-16,2-1 2 15,2-3 4-15,0 2-4 16,3-2-1-16,0 0 21 15,2 0-21-15,-1 0 1 0,3 0-2 16,0 0 7-16,0 0 2 16,0 0-8-16,0 0 0 15,0 0 12-15,0 0-11 16,0 0 20-16,3 0 15 16,10 0-22-16,9 0 8 15,3 0-21-15,8-2 0 16,5-1 11-16,3-1-11 15,3 2 0-15,3 2-1 16,-1 0 4-16,6 0-5 16,-4 0 1-16,0 0 0 15,-2 0-1-15,-1 0 1 16,-5-2 0-16,0 2 0 0,-2 0 6 16,-2 0-4-1,-1 0-2-15,1 0 0 0,0 0 3 16,2 0-3-16,-1 0-1 15,1 0 1-15,3 0 0 16,-1 0 1-16,2 0-1 16,3 0 0-16,-3 0 0 15,3 0 0-15,-3 0-1 16,-2 0 1-16,3 0 0 16,-6 0 1-16,3 0-1 15,1 0 0-15,-4 0 6 16,-1 0-6-16,2 0-1 0,-3-1 0 15,2-2 2-15,0 3-2 16,1-3 1-16,-1 3 0 16,2 0-1-16,-1 0 2 15,-3 0-1-15,1 0 0 16,-1 0-1-16,0 0 0 16,-2 0 1-16,0 0 0 15,1 0 2-15,-1 0-2 16,2 0 0-16,1 0-1 15,-1 0 1-15,2 3-2 16,1 0 2-16,1 0 0 16,-1-1-5-16,3 0 12 15,-4-2-8-15,1 2 1 16,1-2 0-16,-2 3 0 16,-1-1 0-16,-1-1-6 0,1 1 6 15,-3 0 0-15,2 2 1 16,-2 0-1-16,0-2 0 15,-2 0 0-15,1 0 0 16,1-2-1-16,-4 2 1 16,2-2 0-16,-2 0 5 15,0 0-5-15,2 3 0 16,1-3-1-16,1 1 1 16,0-1-1-16,1 2 1 15,-1-2 0-15,0 2 7 16,1-2-7-16,0 0-1 15,-3 3 0-15,2-3 1 16,-1 1 0-16,1-1 0 0,0 3 1 16,-2-3 4-16,3 1-5 15,1-1 0-15,-1 0 3 16,1 1-3-16,-1-1-2 16,2 0 2-16,-3 3 0 15,-2 0 5-15,3-2-5 16,-5 1 1-16,2-2-8 15,-4 2 5-15,2-2 2 16,-2 2 0-16,0 1 1 16,4-2 1-16,0 2-2 15,2-2 0-15,3 1 5 16,1 0-5-16,-1 0 0 0,3-2 0 16,-4 3 0-1,3-3 1-15,-1 0-1 0,-1 0 0 16,0 0 3-16,-2 0-3 15,-1 0 0-15,0 0 0 16,1 0 9-16,-1 0 4 16,0 0-13-16,1 0 0 15,1 0 10-15,4 0-2 16,-2 0-5-16,1 0-3 16,3 0 9-16,-1 0-16 15,0-3 7-15,-1 1 0 16,4 0 9-16,-3 0-9 15,1 2 0-15,-1-1 0 0,-1 1 1 16,-1-3 4 0,-4 3-5-16,0-1 0 0,-1-2-2 15,-2 3 2-15,1-2 0 16,-1 0 0-16,2 0 0 16,0 1 5-16,-1-2-5 15,-1 0 0-15,0 2-4 16,-2 0 11-16,2-2-8 15,-2 2 1-15,2-4 0 16,-2 3-7-16,3 2 7 16,-1-1 0-16,2-2-6 15,-2 1 12-15,3 0-7 16,-3 0 1-16,0 0 0 16,0 1 3-16,-2-2-2 15,2 1 1-15,0 0 23 0,-1 2-15 16,1-2 13-16,-2 2-17 15,2 0-5-15,-2 0 12 16,2 0-13-16,-2 0-1 16,2 0 1-16,0 0 1 15,1 0 0-15,4 0-1 16,0 0 0-16,1 0 6 16,1 0-6-16,1 0-5 15,-4 0 5-15,1 0 1 16,1 0 17-16,1 0-18 15,1 0 1-15,-2 0 9 16,1 0-10-16,-1 0 0 0,2 0-1 16,-3 0 2-16,-1 0 3 15,-2 0-4-15,1 0 0 16,-3 0 4-16,0 0-4 16,2 0-7-16,-4 0 7 15,3 0 0-15,-1 0 7 16,0 0-7-16,0 0 0 15,0 0 5-15,-2 0-5 16,-2 0-1-16,-2 0-5 16,-5 0 12-16,-2 0-6 15,-2 0 11-15,-6 0-10 16,-3 0 28-16,-2 0-19 16,-5 0-8-16,0 0 2 0,0 0 2 15,-5 0-12-15,-14 0-71 16,-6 0-204-16</inkml:trace>
  <inkml:trace contextRef="#ctx0" brushRef="#br0" timeOffset="277368.9014">25733 11689 108 0,'0'0'97'15,"0"0"-29"-15,0 0 27 16,0 0 13-16,0 0 26 15,0 0-51-15,0 0-17 16,-4 0-11-16,4 0-9 16,0 0 6-16,0 0-32 15,0 0-11-15,0 0 4 16,0 0 16-16,0 0 11 16,0 0-16-16,0 0-13 15,0 0 17-15,0 0-27 0,0 0-1 16,0 0 13-16,0 0-12 15,0 0 16-15,0 0-8 16,0 0-8-16,2-3 24 16,7 1-24-16,1 0 12 15,7 0-13-15,0 2 0 16,1-1-1-16,2 1 1 16,0 0 0-16,2 0 6 15,1 0-6-15,-2 0-2 16,4 0 2-16,-2 0 0 15,-1 0 3-15,1 0-3 16,-2 0 0-16,4 0 1 16,0 0-1-16,0 0-1 0,1 3 1 15,0 1 0 1,1 0 1-16,2 0-1 0,0 0 0 16,2 1 4-16,1-3-4 15,-3 0-6-15,0-1 6 16,0 1 0-16,-5 0 4 15,3-2-4-15,-2 2 0 16,-1-2 0-16,0 3 0 16,3-2-1-16,0 2 0 15,2-3 2-15,0 1 0 16,4-1-1-16,1 0 1 16,-1 3-2-16,0-3-1 15,4 0 2-15,-4 0-1 16,3 0 7-16,-3 0-5 0,-2 1-1 15,1-1 0-15,-1 0-6 16,0 0 6-16,-2 0 0 16,2 3 0-16,0-3 0 15,0 0 1-15,5 0-1 16,2 0 0-16,0 0 0 16,2 0 0-16,2 0 0 15,1 0 0-15,-3 0 0 16,0 0 3-16,-2 0-3 15,2 0-8-15,0 0 7 16,1 0-3-16,-2 0 4 16,1 0 0-16,3-3 1 15,-1 3-4-15,-2-1 3 0,3 1 0 16,-3-3 0-16,-1 2 7 16,2 1-13-16,-3-3 6 15,0 2 0-15,0-2 4 16,0 1-4-16,0-2 0 15,-1 3 0-15,4-1 2 16,-3-3-2-16,1 3 0 16,-1-2 2-16,-1 3 1 15,-2 1-3-15,1-3 0 16,-3 3-1-16,0 0 2 16,-2 0-1-16,3 0 0 15,-1 0 0-15,-2 0 2 16,4 0-2-16,0 0-5 0,1 0 5 15,-1 0 0-15,1-1 6 16,1 1-6-16,2-3 0 16,-1 1-4-16,1 0 4 15,0 0 0-15,-1 1 0 16,-1-2 1-16,1 3-1 16,1 0 0-16,-2-3 1 15,-1 3 1-15,-3-1-2 16,-2 0-1-16,-2-2 0 15,0-1 2-15,0 2 0 16,2-1-1-16,1 0 0 16,-1-1 7-16,0 0-7 15,0 3-2-15,3-4 0 16,1 1 1-16,1 1 1 0,2 1 0 16,0-3 1-16,-3 3 3 15,1 0-4-15,0 0 0 16,-2 1 2-16,-1-2 4 15,2 3 1-15,-1 0-7 16,1 0 0-16,-1 0 7 16,-3 0-7-16,0 0 0 15,0 0 0-15,-2 0 0 16,-2 0 3-16,0 0-3 16,-5 0 0-16,1 0 3 15,-4 0-3-15,2 0-2 16,-1 0 2-16,-3 0 0 15,2 0 0-15,0 0 0 0,-1 3 0 16,3-2-1-16,-2 1 1 16,4-2 0-16,-1 2-1 15,1-2 1-15,-2 2 4 16,2-2-4-16,2 2 0 16,-3-2-2-16,2 3 2 15,3-3-1-15,-2 2 1 16,1-2 0-16,1 1 1 15,0-1-1-15,2 2 0 16,-2-2 0-16,-1 2 0 16,1-2 0-16,0 2 0 15,-3-2 2-15,1 2-2 16,0 1 0-16,-2-3 0 0,2 1-2 16,0 1 4-1,-3 0-2-15,0 0 0 0,3 0 0 16,-3 1 3-16,1-2-3 15,2 1 0-15,-6 0-3 16,1 1 3-16,3-2 0 16,-4-1 0-16,4 3 0 15,2-2 2-15,-1 0-2 16,0-1 0-16,1 3-1 16,-1-3 2-16,1 3-2 15,-2-3 1-15,-2 1 0 16,2 1 1-16,-1 0-1 0,1-2-1 15,-2 2 0-15,2-2 2 16,0 0-1-16,1 3 0 16,0-3 0-16,3 0 2 15,0 1-2-15,0-1-1 16,2 0 0-16,-2 0 2 16,-1 0-1-16,3 0 0 15,-2 0 1-15,-1 0 6 16,1 0 15-16,2 0-5 15,-2 0-1-15,2 0-15 16,2 0 7-16,0 0-8 16,-2 0 0-16,5 0 5 15,-7 0-5-15,-1 0 0 16,1 0 0 0,-2 0 1-16,-1 0 1 15,0 0-2-15,-3 0 0 0,-1 0 6 16,0 0-6-16,-2 0 0 15,-1-1-7-15,1 1 15 16,3-3 4-16,-2 1-11 16,2 0-1-16,1 2 12 15,3-2-12-15,-4 2 0 16,2 0 0-16,-3 0 1 16,0 0 3-16,0 0-4 15,1 0 0-15,-4 0 0 16,3 0 1-16,-3 0-1 0,2 0 9 15,-3 0-3 1,-3 0 24-16,3 0-11 0,-1 0 0 16,1 0 3-16,-1 0-21 15,-1 0 12-15,-5-1 12 16,-1 1-8-16,-3 0 40 16,-1-3-34-16,-4 3 3 15,2-3 9-15,-2 3-24 16,0 0-1-16,0 0-10 15,0 0-14-15,0 0 0 16,-38-1-75-16,-1 1-133 16,-9-5-618-16</inkml:trace>
  <inkml:trace contextRef="#ctx0" brushRef="#br0" timeOffset="280634.5398">18687 12204 72 0,'0'0'165'0,"0"0"-80"0,0 0-49 16,0 0 1-16,0 0 18 15,0 0-40-15,0 0-7 16,-2-18-8-16,2 16 1 16,0-2 5-16,0 0 4 15,-3 1 29-15,0 0 11 16,-1 1-17-16,0 0-8 15,0-1 15-15,1 3-25 16,-3 0 2-16,1 0-17 16,0 0 0-16,-1 0 15 15,2-1-15-15,-3 1 13 16,1 0-4-16,-2 0 1 0,2 0 23 16,-3 0-17-16,3 0-3 15,0 0 29-15,2 0-18 16,2 0 2-16,2 0-11 15,-2 0-15-15,2 0 20 16,-3 0-20-16,1 0-1 16,0 0 1-16,0 0 0 15,0 0 7-15,0 0-7 16,0 0 0-16,2 0-1 16,0 0 1-16,0 0 0 15,0 0 0-15,0 0 0 16,0 0 7-16,0 0 8 15,6 0 5-15,5 0 28 0,5 0-22 16,-1 0-4-16,5 0 2 16,5 0-22-16,0 0 18 15,3 0-16-15,3 0 5 16,-2 0-4-16,2 0-5 16,0 0 0-16,-2 0-1 15,0 0 11-15,0 0-11 16,-2 0 1-16,0 0 0 15,-2 0 3-15,-3 0-3 16,0 0 0-16,1 0 0 16,-1-2 6-16,1 2-2 15,-2 0-4-15,2 0 0 16,2 0 7-16,-1-2-7 0,1 2-1 16,1 0 0-1,-1-3 2-15,-1 2 9 0,1 1-10 16,0 0 1-16,-4 0-1 15,4 0 0-15,-3 0 0 16,1 0 0-16,-1 0 0 16,0 0 6-16,3 0-6 15,0 0 0-15,-1 0-4 16,0 0 4-16,1 0 0 16,-1 0 0-16,1 0 1 15,-3 0 2-15,2 0-3 16,1 0 0-16,0 0 6 15,2 0-5-15,-3 0-1 16,0 0 0-16,-1 0 0 0,1 0-4 16,3 0 4-16,0 0 0 15,0-3 12-15,2 2-9 16,-1-2-3-16,1 2 0 16,0-2 0-16,0 1 8 15,0 2-8-15,-2 0 0 16,-2 0 3-16,2 0-3 15,-1 0 0-15,1 0 0 16,0 0 3-16,1 0 1 16,-1 0-4-16,0 0 0 15,0 0 7-15,2 0-5 16,0 0 10-16,2 0-12 16,2 0-1-16,1 0 0 0,-1 0 1 15,4 0 0-15,-2 0 0 16,1 0 1-16,1 0 7 15,1 0-8-15,0 2 0 16,0-2 2-16,0 0-2 16,-1 3 0-16,2-3 3 15,-3 0-1-15,-1 0 4 16,1 0-6-16,-1 0 0 16,2 0 12-16,-4 0-11 15,0 0 0-15,1 1-1 16,1-1 1-16,-2 0 16 15,3 0-17-15,-1 0 0 16,2 3 0-16,-4-3 0 16,3 0 0-16,-1 0-1 15,1 0 2-15,-1 0 7 0,2 1-8 16,0-1 0-16,-1 0 4 16,-1 0-4-16,-1 0 0 15,-3 0 0-15,-2 0 1 16,0 0 2-16,-2 0-3 15,0 0 0-15,-1 0 6 16,1 0-6-16,2 0 0 16,0 0 0-16,0 0 1 15,0 0 2-15,-3 0-3 16,3 0 0-16,-4 0 0 16,0-1 6-16,-1 1-6 15,-1 0 0-15,1 0 0 16,-2 0 5-16,-1 0-5 0,0 0 0 15,2 0 3-15,-3 0-3 16,3 0-1-16,-2 0 1 16,2 0 0-16,-1 0 3 15,3 0-3-15,-1 0 0 16,1-3 6-16,1 3-4 16,1 0-2-16,0 0 0 15,0 0 1-15,0 0 3 16,-3 0-4-16,0 0 0 15,-5 0-3-15,-2 0 4 16,-3 0-1-16,-1 0 6 16,-4 0-5-16,-2 0 21 0,-3 0-22 15,-2 0 8-15,-2 0 31 16,0 0 1-16,0 0 23 16,0 0-12-16,0 0-19 15,0 0 10-15,0 0-20 16,0 0-22-16,2 0 9 15,-2 0 3-15,0 0-15 16,0 0 3-16,0 0-11 16,3 0 10-16,-1 0-39 15,-2 0-101-15,0 0-178 0</inkml:trace>
  <inkml:trace contextRef="#ctx0" brushRef="#br0" timeOffset="285777.4199">25399 12242 51 0,'0'0'179'16,"0"0"-86"-16,0 0-18 16,0 0 13-16,0 0-24 15,0 0-8-15,0 0-39 16,4-14-16-16,-2 12 52 16,0 2 14-16,-2 0 9 15,0 0 1-15,3 0-22 16,-3 0 8-16,0 0-21 15,0 0-20-15,0 0 21 0,0 0-24 16,0 0-4-16,0 0 5 16,2 0-14-16,0 0 11 15,2 0-17-15,4 0 0 16,0 0 11-16,3 0-10 16,3 0-1-16,1 0 11 15,1 0-9-15,4 0 11 16,2 0-13-16,3-2 1 15,2 2 4-15,-3 0-4 16,0-2-1-16,-1 2 0 16,-1 0 8-16,-1 0-7 15,0 0-1-15,2 0-2 0,-1 0-5 16,3-1 7-16,-1 1 0 16,0 0 0-16,1-3 0 15,2 3 3-15,0-2-3 16,0 2 0-16,0 0-4 15,-1-2 4-15,0 2 0 16,3 0 0-16,-2-2 1 16,-2 2 5-16,2-3-6 15,-2 2 0-15,0-1-4 16,4 0 4-16,1-1 0 16,1 2 4-16,0-1-2 15,3 2-2-15,-3 0 0 16,1 0 1-16,-1 0-10 15,0-2 9-15,0 2 0 16,-2 0-1-16,0-2 3 0,0-1-2 16,-1 1 0-16,-1 2 1 15,2-2 3-15,-2 1-4 16,2-1 0-16,0 2 0 16,2-2 0-16,-2 2 0 15,2 0 0-15,1 0 0 16,-3 0-4-16,2 0 4 15,-4-2 0-15,0 2 0 16,-3 0 1-16,1 0 2 16,-3 0-3-16,0 0 0 15,1 0-5-15,1 0 7 16,2 0-2-16,5 0 0 16,1 0 0-16,2 0 1 0,-1 0-1 15,3 0 0-15,1 0-2 16,-1 0 8-16,-3 0-6 15,4 0 0-15,-4 0 0 16,0 2-9-16,3 0 9 16,-3 0 0-16,1-1-6 15,-1-1 16-15,-2 0-7 16,0 2-3-16,0-2-6 16,-2 0 5-16,0 0 1 15,0 0-2-15,1 0 2 16,-1 0 0-16,2 0 1 15,-2 0-1-15,2 0 0 0,0 0-1 16,0 0 1 0,3 0-3-16,1 0 3 0,-1 0 1 15,0 0 4-15,1 0-5 16,-1 0 0-16,3 0 2 16,-1 0-2-16,2 0 0 15,0 0-1-15,0 0 2 16,-3 0 2-16,4 0-3 15,-2 0 0-15,3 0 2 16,0 0-2-16,1 0-5 16,-3 2 4-16,-1-2 2 15,-3 0 3-15,-1 0-4 16,1 0 0-16,-3 0-4 0,1 0 4 16,-1 0 0-1,0 0-1-15,-2 0 2 0,2 0 2 16,-2 0-3-16,2 0 0 15,3 0 1-15,-3 0-1 16,2 0 0-16,3 0 0 16,-3 0 0-16,2 0 2 15,-1 0-2-15,-1 0-6 16,-2 0 6-16,2 0 0 16,-2 0 0-16,-2 0 0 15,-3 0 2-15,3 0 0 16,-5 0-2-16,3 0-1 15,0 0 1-15,0 0 0 16,2 0 0-16,2 0 0 16,0 0 0-16,1 0 3 0,1 0-3 15,0 0 0-15,1 0-1 16,-1 0-1-16,-2 0 2 16,0 0 0-16,0 0 0 15,1-2 3-15,-1 2-3 16,-2-2 0-16,0 2-1 15,0-1 1-15,-2-1 0 16,0 2 0-16,2-2-1 16,-3 2 0-16,1-2 1 15,2 2 0-15,0 0 1 16,-2-3 0-16,1 3-2 16,-3 0 1-16,2 0 0 0,0 0 2 15,0-1-2-15,2 1 0 16,2 0 0-16,-2-3 1 15,4 3-2-15,-2 0 1 16,3 0 0-16,-1-1 1 16,0 1-1-16,1 0-2 15,0 0 1-15,-1 0 2 16,-1 0 4-16,1 0-5 16,-2 0-4-16,2 0 3 0,-1 0 1 15,1 0-1 1,0 0 0-16,-2 0 2 0,3 0-1 15,-5 0 0-15,2 0 0 16,0-2 2-16,-2 0-2 16,0 2 0-16,2 0-1 15,-2 0 2-15,0 0 0 16,0 0-1-16,0 0 0 16,-2 0-3-16,2 0 3 15,0 0-1-15,-2 0 1 16,0 0 0-16,1 0 1 15,-1 0-1-15,2 0 0 16,0 0-5-16,0 0 5 16,0 0 0-16,0 0 0 15,-2 0 1-15,0 0 2 0,0 0-3 16,-3 0 0-16,0 0-5 16,1 0 5-16,0 0 0 15,-1 0 0-15,-1 0 1 16,1 0 3-16,-2 0-4 15,1 0 0-15,1 0-1 16,0 0 1-16,1 0 0 16,0 0 0-16,-3 0 0 15,-3 0 2-15,2 0-2 16,-1 0 0-16,-2 0 1 16,0 0-1-16,-3 0-1 15,3 0 0-15,0 0 1 0,0 0 0 16,2 0 0-16,-3 0 0 15,6 0-2-15,-1 0 3 16,3 0-1-16,0 0 0 16,1 0 0-16,1 0 3 15,-3 0-3-15,-1 0 0 16,-1 0-4-16,-2 0 5 16,0 0-1-16,-2 0 0 15,-3 0 0-15,-4 0 9 16,1 0 0-16,-3 0 27 15,-1 0 12-15,0 0-21 16,0 0-4-16,1 0-23 16,3 0 2-16,-1 0 5 15,-1 0-7-15,6 0 0 16,2 0-1-16,4 0 2 0,3 0 3 16,0 0-4-16,4 0 0 15,-6 0-6-15,4 0 6 16,-6 0 0-16,-3 0 8 15,-7 0-8-15,-7 0 20 16,-2 0 11-16,-2 0 1 16,0 0 19-16,0 0-51 15,-2 0-3-15,-18 0-16 16,-25 0-64-16,6 0-103 16,-6-6-502-16</inkml:trace>
  <inkml:trace contextRef="#ctx0" brushRef="#br0" timeOffset="288496.1696">18740 12705 257 0,'0'0'95'0,"0"0"-75"0,0 0-12 16,0 0 0-16,0 0-7 15,0 0-1-15,0 0 0 16,-32 14 0-16,28-12 1 15,0 0-1-15,2 1 0 16,-3-3 0-16,-1 0 0 16,1 3-14-16,0-3-11 15,-1 0 11-15,2 2 14 16,-1-2 1-16,3 0 35 16,-2 0 29-16,-2 0-24 15,2 0-15-15,-2 0-26 0,-3 0 2 16,-1 0 6-16,0 0-7 15,-1 2-1-15,-1-2 26 16,3 0 36-16,1 0 2 16,1 0-33-16,0 2-6 15,5-2 14-15,0 0-26 16,2 3-12-16,0-3 0 16,0 0 8-16,0 0 4 15,0 0 9-15,0 0 9 16,8 0 42-16,8 0-36 15,3 0-15-15,2 0-10 16,6 0-11-16,4 0 15 0,5-5-16 16,2 3 1-16,2-3 6 15,4 5-6 1,1-5-1-16,5 3 9 0,-2 0-7 16,4 2 11-16,1-2-11 15,2 2-1-15,3-1 20 16,0 1-20-16,3 0 9 15,-1 0 3-15,4 0-6 16,-1 0 13-16,-3 0-19 16,0 0-1-16,-2 0 11 15,-4 0-10-15,0 0-1 16,-1 0 0-16,0 0 6 16,1 1 3-16,0 3-8 0,-1 0-1 15,2-1 7 1,3 0-7-16,3 1 0 0,-1-2-1 15,2 1 2-15,0-3 10 16,1 0-11-16,-3 0 2 16,-2 0-11-16,2 0 15 15,-4 0-6-15,2-3 0 16,-2-3 1-16,-2 0 6 16,-1 0-7-16,-2 3 0 15,-1-2-1-15,-2 1 7 16,1-1-7-16,1 0 1 15,-2-1 0-15,2 0 6 16,-2 0-6-16,-1 0 0 16,1 0 12-16,-4 2-11 15,0 0 16-15,1 1-17 0,-3 0 1 16,3 1 4-16,-3 2-5 16,1-2 0-16,-1 0 12 15,0-1-12-15,1 3 22 16,1-1-15-16,3-1-6 15,2 0 29-15,2-1-28 16,1 3-2-16,-2 0 7 16,2 0-5-16,-3 0 3 15,0 0-5-15,0 0 0 16,-1 0 2-16,-2 0-2 16,1-1 0-16,-1-1-1 15,2 0 3-15,-2 0 7 16,1 0-9-16,-3-1 0 15,1 2 6-15,-3-1-6 16,-2 0 0-16,3 0 0 0,-3 2 0 16,3-2 7-16,-3 2-7 15,2 0 0-15,-2 0 0 16,2 0 0-16,-2 0-1 16,1 0 1-16,1 0 0 15,-4 0 3-15,2 0-3 16,0 0 2-16,0 0 4 15,1 0-6-15,-3 0 0 16,-1 0-1-16,1 2 13 16,0 2-11-16,0-1-1 15,-2 4 0-15,-1-3 2 16,-2-3-2-16,1 4-1 0,-3-3 0 16,-2 2 1-16,2 0 2 15,-2 1-2-15,2-2 0 16,-2 1-8-16,5 3 6 15,0-2 1-15,-1 2 1 16,3-2 0-16,-1-1 1 16,1 0-1-16,-1-2 0 15,2 0 0-15,0 1 0 16,1 2 0-16,0-1 0 16,3 1 0-16,-4 0 2 15,3 2-2-15,0-2 0 16,-2 2-3-16,2-2 11 15,-2 1-9-15,3 0 1 0,-4-2 0 16,1 2 5-16,-2 1-5 16,2-2 0-16,-4 2 5 15,1-2 2-15,-4 2-7 16,-2-4 0-16,-2 2 6 16,-5-2 17-16,-4-1-4 15,-2 0 7-15,-5-2 32 16,0 0-11-16,-5 0-6 15,-3 0-15-15,-1 0-17 16,0 0 8-16,-2 0-17 16,0 0-68-16,-7 0-104 15,-8-10-542-15</inkml:trace>
  <inkml:trace contextRef="#ctx0" brushRef="#br0" timeOffset="293933.5182">25064 12811 39 0,'0'0'36'16,"0"0"26"-16,0 0 15 0,0 0-37 16,0 0-10-16,0 0 11 15,0 0 15-15,0-30-27 16,0 26-5-16,0 0 4 16,0 3 129-16,0 1-63 15,0-2-44-15,0 2-21 16,0 0-11-16,0 0-3 15,0 0-15-15,0 0 0 16,-2 0 8-16,0 0-8 16,-1 0 0-16,-1 0 3 15,-1 0-3-15,1 0 0 16,0 0 0-16,-1 2 1 16,1 1-4-16,-1 1 3 0,0-2 0 15,3 1-1 1,0 0 2-16,0 1 0 0,2-2-1 15,-2 1 1-15,2-2 0 16,-2-1 0-16,2 2-1 16,0-2 8-16,0 0-7 15,0 0 32-15,0 0 21 16,0 0 18-16,0 0-7 16,0 0-30-16,0 0-24 15,0 0 7-15,0 0 8 16,0 0 20-16,0 0-20 15,2 0-26-15,6 0 18 16,4 0-17-16,1-2-1 16,3-2 5-16,4 2 4 0,2-2-15 15,1 1 6-15,4 3 0 16,0-5-1-16,-2 3 2 16,4 0-1-16,0-1 0 15,3 1 3-15,1-3-3 16,3 1 0-16,2 1 2 15,0-2-7-15,4-1 5 16,1 2 0-16,1 0 1 16,1-2 10-16,1 2-19 15,-3 1 8-15,-1-2 0 16,-2 1-3-16,1 1 3 16,-4 1 0-16,-1-3 0 15,-1 3 2-15,0 0 5 0,-2 2-7 16,0-3 0-16,1 3-4 15,-1 0 4-15,3 0 0 16,-1 0 0-16,0 0 1 16,2 0 8-16,-2 0-9 15,-1 0 0-15,1 0-5 16,-1 0 5-16,-1 0 0 16,0 0-1-16,4 0 3 15,-4 0 1-15,0 0-3 16,-1 0 0-16,-1 0-4 15,2 0 5-15,-2 0-1 16,3 0 0-16,-1 0 6 16,3 0-8-16,-1 0 2 15,2 0 0-15,-2 0-6 16,0 0 14-16,1 0-3 0,-1 0-5 16,2 0 0-16,-2 0-10 15,1 0 10-15,-1 0 0 16,3 3 1-16,1-3 11 15,1 0-13-15,-1 0 1 16,-1 0 0-16,3 2-12 16,-1-2 12-16,-1 2 0 15,4 0-1-15,-3-2 2 16,-2 3 4-16,3-1-5 16,-2-2 0-16,-1 1 8 0,3 1-7 15,-1 0-1 1,-1 2 3-16,2-1 4 0,-1-3 0 15,0 3-7-15,3 1 0 16,-3-2 3-16,-1 2-3 16,2-2-1-16,-1 0 0 15,0 1 2-15,1-2 0 16,-4-1-1-16,3 2 0 16,-2-2-1-16,0 0 1 15,0 0 0-15,0 0 0 16,1 0 7-16,2 0-6 15,1 0-1-15,3 0 0 16,-1 0 5-16,4 0-4 16,0 0-1-16,2 0 7 15,-4 0-1-15,1 0 7 0,-3 0-13 16,1 0 0-16,-3 0 15 16,1 0-14-16,-3 0 9 15,0 0 3-15,3-2-13 16,-5 1 25-16,1-2-15 15,2 1-9-15,-3 0 19 16,-1 1-18-16,-1-2 7 16,-1 1 0-16,2 2-8 15,-6-2 19-15,2 0-13 16,-1-1-1-16,1 3 13 16,0 0-19-16,1-3 13 15,-1 3-11-15,0-2 8 16,1 2-1-16,-1 0-9 0,1 0 0 15,0 0 5 1,1 0 1-16,1 0-6 0,-1 0 0 16,3 0 0-16,0 0 1 15,2 0-1-15,0 0 1 16,1 0 1-16,1 0-2 16,0 0 0-16,1 0 0 15,-1 2 1-15,1 1 4 16,-4-3-5-16,1 0 0 15,1 3 0-15,-3-3 6 16,-1 0-7-16,-1 0 1 16,-1 0 0-16,2 0-3 15,-6 0 3-15,0 0 0 16,0 0 0-16,-2 0 1 16,-2 0 7-16,1 0-8 0,-1 0 0 15,4 0-9-15,0 0 9 16,1 0-1-16,2 0 0 15,-1 0 2-15,1 0 5 16,-1 0-6-16,-2 0 0 16,0 0-4-16,1 0 4 15,-3 0 0-15,0 0-1 16,-3 0 2-16,3 0 4 16,-2 0-5-16,2 0 1 15,3 0 2-15,-3 0-3 16,2 0 0-16,-3 0-1 15,-1 0 3-15,-1 2 3 0,4 0-5 16,-4-2 0-16,1 2-7 16,0 1 7-16,2-3 0 15,-2 1 0-15,0-1 0 16,-3 2 5-16,0-2-5 16,3 0 0-16,-2 2-3 15,0-2 3-15,1 0 0 16,-2 0 0-16,3 0 2 15,-2 0 1-15,2 0-3 16,-3 0 0-16,1 0-3 16,-1 0 3-16,0 0 0 15,1 0 0-15,0 0 0 16,0 0 4-16,-4 0-4 0,-3 0 0 16,3 0-2-1,-4 0 3-15,-1-2-1 0,1 0 0 16,-1 1 1-16,2 1 3 15,0 0-4-15,0 0 0 16,-3 0-4-16,1 0 4 16,2 0 0-16,-2 0 0 15,5 0 0-15,4 0-4 16,4 0 4-16,0 0 0 16,2 0 1-16,0 0 0 15,3 0-1-15,-3 0 0 16,-2 0 1-16,2 0 1 15,0 1-2-15,-2-1 0 16,5 0 7-16,-7 2-6 16,2-2-1-16,-3 0 0 0,1 0 1 15,-2 2 2-15,-6 1-3 16,0-3 0-16,-11 0-1 16,0 1 2-16,-6-1 4 15,0 0-5-15,-2 0 0 16,0 2 9-16,0-2 13 15,0 0 10-15,0 0-9 16,0 0-13-16,2 0 4 16,-2 0-14-16,0 0 0 15,0 0-2-15,0 0 2 16,0 0 0-16,0 0-1 16,0 0 2-16,0 0-8 0,-4 2-9 15,-14 0-133-15,-9-2-166 16</inkml:trace>
  <inkml:trace contextRef="#ctx0" brushRef="#br0" timeOffset="306198.5864">18056 11572 570 0,'0'0'127'0,"0"0"-92"15,0 0-15-15,0 0-20 16,0 0 7-16,0 0-7 15,15 0-24-15,-5 0 14 16,-2-3 0-16,-3 2 10 16,-5 1 39-16,0 0 19 15,0 0 20-15,0 0 0 16,0 0-48-16,0 0 5 16,0 0-22-16,0 0-12 15,0 0 11-15,0-2-11 16,0 2 8-16,0 0 18 15,0-2-17-15,0-2 9 16,0 2-19-16,0-4 0 16,0 0-3-16,0 0 3 15,0-2 0-15,0-1 0 0,0 3 0 16,0-3 7-16,0-2-7 16,0 4 0-16,0-1 5 15,0 0-4-15,0 5 17 16,2-3 22-16,-2 3-20 15,2 3 34-15,-2 0-21 16,0 0-12-16,0 0 6 16,0 0-26-16,0 6 9 15,0 18-9-15,0 14 0 16,0 16 30-16,-7 34-19 16,-1 29-1-16,-2-2 18 15,4-11-20-15,1-15 4 16,3-18-13-16,2 5 2 0,-2 6 10 15,0-6-12-15,0-10 0 16,-3-5 7-16,2-9-5 16,-1-6-4-16,0-8 2 15,1-6 0-15,1-8 8 16,2-4-8-16,-2-6-8 16,0-6 8-16,2-1-35 15,-2-4 0-15,2-3-68 16,0-3-82-16,0-14-174 0</inkml:trace>
  <inkml:trace contextRef="#ctx0" brushRef="#br0" timeOffset="307183.0009">18049 11615 563 0,'0'0'100'15,"0"0"-81"-15,0 0-6 16,0 0 78-16,0 0-29 16,0 0-22-16,0 0-15 15,-3-39-14-15,3 35 31 16,0 0-3-16,0 0-17 15,0 2-17-15,0-2-4 16,0 1 8-16,0 0-9 16,0 1-22-16,0-2 21 15,-2 1-46-15,2 0 23 16,-2-1 4-16,0 0-9 0,2-2 16 16,-2 2-29-16,2 0-3 15,-3-3-7-15,3 4-13 16,-2-1 26-16,2 2 12 15,0 0 17-15,0-1 10 16,0 3 0-16,0-3 0 16,0 1 1-16,0 0-1 15,0 0 10-15,-2-1 11 16,2 3 21-16,0-3 33 16,0 3-13-16,0 0-30 15,0 0 3-15,0-2-6 16,0 2 7-16,0-2 1 0,-2 0-12 15,2 0 15-15,0 2-16 16,-2-2 13-16,2 2 2 16,0 0-10-16,0 0 7 15,-2 0-14-15,2 0-15 16,-2 0 17-16,-1 0-23 16,-2 13-1-16,-4 10 15 15,1 12-8-15,-1 18 50 16,0 23-12-16,0 35-13 15,0 24 50-15,5 8-38 16,2-22-6-16,2-31 10 16,0-28-28-16,0-4 18 15,0 10-10-15,0 10-9 16,0 9 23-16,-3-3-33 16,-2-6 13-16,-3-3-1 0,-1-3-20 15,-3-9 34-15,2-2-27 16,-3-6-2-16,-1-9 20 15,1-9-26-15,3-4 11 16,2-11-11-16,1-8 0 16,5-4 11-16,0-9-11 15,0 2 0-15,2-3-10 16,0 0 10-16,0 0-22 16,0-32-64-16,4-3-158 15,5-1-130-15</inkml:trace>
  <inkml:trace contextRef="#ctx0" brushRef="#br0" timeOffset="322620.3265">19587 14122 201 0,'0'0'89'0,"0"0"-20"15,0 0-40-15,0 0 87 16,0 0-40-16,-11-31-25 15,9 24 42-15,0 2-28 16,0-3 2-16,-1 1-15 16,1 0-9-16,-1-2 34 15,1 6-27-15,0 1-21 0,2-4-1 16,-2 6-9 0,0 0 36-16,-3 0-8 0,-3 0-29 15,-6 24 37-15,-4 8-10 16,-6 20 10-16,-1 15 3 15,2 26 0-15,2 32-11 16,5 27-20-16,7 10-18 16,3-14 14-16,6-32-23 15,0-45 0-15,0-18 6 16,0-12-5-16,-2 4 5 16,-2 0-6-16,2 3 0 15,-2-11 5-15,0-7-5 16,1-8-2-16,-1-7 1 15,2-6-32-15,0-3-14 16,0-4-30-16,-1-2-16 0,3-14-37 16,0-9-243-16</inkml:trace>
  <inkml:trace contextRef="#ctx0" brushRef="#br0" timeOffset="324059.0841">19565 14091 362 0,'0'0'199'15,"0"0"-148"-15,0 0-11 0,0 0 48 16,0 0 16 0,0 0-40-16,0 0-40 0,-11-25-16 15,11 23 25-15,0 2-7 16,0 0 0-16,-3-2-4 16,1 2-15-16,2 0 17 15,-2-1-14-15,0 1-8 16,0-4 13-16,-3 2-8 15,0 2 9-15,-1-3-4 16,-3 3-12-16,3 0 20 16,-6 0-11-16,5 0-2 15,-1 0 35-15,3 0-18 16,3 0-2-16,2 0 0 16,0 0-21-16,0 0 24 15,0 0-16-15,9 0-8 0,13 0 62 16,12 0-25-16,12 0 6 15,10-5-15-15,11 1-10 16,9-9 18-16,9 4-26 16,8-1-4-16,23-4 13 15,22-3-20-15,18 1 11 16,5 0-11-16,-15 2 1 16,-9 4 20-16,-19 2-15 15,-13 4 1-15,-18 4 4 16,-19 0-9-16,-3 0 3 15,7 0-5-15,8 2 0 16,4 6 0-16,-7-6 1 16,-8 3-1-16,-9-4 6 0,-9-1-5 15,-9 0 6-15,-8 0-7 16,-10 0 0-16,-5 0-1 16,-6 0 1-16,-7 0 0 15,-2 0 5-15,-4 0-5 16,0 0 43-16,0 0-4 15,0 0-17-15,0 0 16 16,0 0-37-16,0 0 5 16,0 0-6-16,0 0 10 15,0 0-11-15,0 9 1 0,0 9-16 16,-2 12 16 0,-6 13 1-16,-5 18 0 0,-1 13-1 15,1 10 6-15,1 6-11 16,6 3 5-16,3 15 0 15,3 16 9-15,0 19-9 16,3-13 0-16,7-24-1 16,-2-25 2-16,0-23 5 15,1 10-6-15,3 10 0 16,-1 3 6-16,-3-6-6 16,2-11 1-16,-6-9-1 15,0-11 0-15,-4-12 6 16,3-8-6-16,-3-10 0 15,0-8 2-15,0-2 5 16,0-4-5-16,0 0-2 0,0 0 0 16,0 0 9-16,0 0-8 15,-5 0 0-15,-9 0 19 16,-7 0-19-16,-10 0-1 16,-10-6 0-16,-8-3 0 15,-9 0 0-15,-8 1 0 16,-15-7 0-16,-8 8 5 15,-27-1-4-15,-27 2 5 16,-28 1-6-16,-6 2 0 16,11 3 12-16,9 0-5 15,15 0-1-15,-1 0 15 16,2 0-20-16,8 3 30 16,21 2-22-16,25 1-8 0,20-2 16 15,7 0-11 1,-2 0 0-16,-5-1 3 0,0 3-7 15,16-1 9-15,15-1-11 16,12 1 0-16,13-5-6 16,4 0 6-16,7 0-11 15,0 0 9-15,0 0-29 16,0 0-3-16,0 0-39 16,0 0-26-16,-3 0-38 15,1 0-109-15,-4 0-407 0</inkml:trace>
  <inkml:trace contextRef="#ctx0" brushRef="#br0" timeOffset="326637.2081">28703 13968 806 0,'0'0'175'0,"0"0"-101"15,0 0-35-15,0 0 22 16,0 0 31-16,0 0-31 15,-14-6-49-15,14 16-1 16,0 12 23-16,0 13 8 16,0 11 23-16,0 10 6 15,0 16 9-15,0 24-19 16,-9 30-33-16,-3 29 6 16,-1 9-22-16,0-9-11 15,2-37 16-15,2-38-17 16,3-26 0-16,1-14 0 15,0 1 1-15,1-3 5 16,-1-3-6-16,3-12-14 16,0-9 2-16,0-10-61 15,2-4-78-15,0-16-50 0,0-12-389 0</inkml:trace>
  <inkml:trace contextRef="#ctx0" brushRef="#br0" timeOffset="327637.2835">28620 13818 196 0,'0'0'693'0,"0"0"-574"16,0 0-75-16,0 0-9 15,0 0 103-15,0 0-34 16,0 0-77-16,-43-20-6 15,43 20-4-15,0 0 2 16,14 0-2-16,8 0 2 16,12 7 32-16,8 0 0 0,14-1 0 15,12 1 17-15,32-7-36 16,30 0-11-16,35 0-3 16,18-13-17-16,-1 1 15 15,-3 0-16-15,-11 3 0 16,-2-3-1-16,-3 3 1 15,-6 3 0-15,-8 1 0 16,-7 2 0-16,-26-1 8 16,-25 2-8-16,-20 2 0 15,-8 0 5-15,2 0-5 16,2 0-1-16,-2 0 0 16,-16 0 1-16,-14 0-1 15,-10 0 1-15,-10 0 0 0,-6 0-1 16,-2 0 2-1,-7 0-2-15,0 0 1 0,0 2 0 16,0 4-3-16,5 4 3 16,1 8 0-16,5 10 11 15,1 12-10-15,-2 13 12 16,-1 14-4-16,3 28-8 16,-6 33 11-16,-1 34-10 15,-3 15 6-15,-2-7-8 16,0-13 0-16,0-46 1 15,0-22-1-15,0-27 1 16,0-12-6-16,0 5 5 16,0 3 0-16,0-6 0 15,0-10 2-15,0-12 2 0,0-12-4 16,0-7 1-16,0-8 9 16,0 1-8-16,0-4 5 15,0 0 30-15,-13 0-8 16,-16-4 22-16,-18-6-37 15,-43-10-14-15,-50 1 11 16,-63-7-10-16,-31 6-1 16,-13 3 0-16,2 9 0 15,20 1-6-15,1 7 8 16,12 0-2-16,17 0 5 16,16 6-4-16,23 3-1 15,38-1 0-15,33-2 1 16,34-3 0-16,17-3-1 0,7 5 0 15,8-5 0-15,7 0 0 16,12 0-16-16,6 0-81 16,27 0-30-16,23 0 20 15,-6 0-165-15,-9-5-397 0</inkml:trace>
  <inkml:trace contextRef="#ctx0" brushRef="#br0" timeOffset="329856.0176">29333 14275 584 0,'0'0'122'0,"0"0"-78"16,0 0 59-16,0 0 37 15,0 0-68-15,0 0-54 16,0 0 3-16,20-8-19 16,-16 4 20-16,1-1 15 15,-1 5 11-15,-2-7 16 16,1 3-24-16,-3 0-24 15,2 0 15-15,1 0-20 16,-3 2-9-16,0 0 17 16,0 0 2-16,0-1 23 0,0 2-25 15,0-1 8-15,0 0 30 16,-8 0-50-16,0 0 4 16,-8 2-11-16,-4 0 7 15,-3 0-6-15,-3 0-1 16,-6 0 0-16,3 9 12 15,0 4-11-15,0-1 9 16,3 2 13-16,4 2-22 16,-1 0 34-16,6 3-27 15,-1-6-7-15,5 3 17 16,-1 1-17-16,1-2 5 16,1 3-6-16,4 0 6 15,1-1-3-15,1-1-3 0,0-3 0 16,4 4 8-1,2-3-6-15,0-2-2 0,0-2 0 16,0 0 1-16,0-3 2 16,0 2-3-16,10-1 0 15,1 0 6-15,7-1 3 16,6-4 20-16,3-1-22 16,6-2-5-16,3 0-4 15,4 0-4-15,2-8-29 16,-1-4-32-16,-3 0-61 15,-3 0 6-15,-2-6-71 16,-10 4-64-16,-8 2-335 0</inkml:trace>
  <inkml:trace contextRef="#ctx0" brushRef="#br0" timeOffset="331262.1845">29393 14436 217 0,'0'0'732'0,"0"0"-627"15,0 0-77-15,0 0-14 16,0 0-4-16,0 0 12 15,0 0-21-15,-25 8 1 16,17 7 21-16,-3 2 5 16,2 2 9-16,2 2-5 15,0-8-32-15,5 4 24 16,0-2-24-16,2-1 0 16,0-7 11-16,0 3-11 15,13-4 0-15,7-4 0 16,3-2-38-16,4 0 28 0,0 0-41 15,-4 0-3-15,0-8 2 16,-5-6-6-16,-7 0 28 16,-7 2 23-16,-4-2 7 15,0 2 29-15,-11 2 14 16,-9-2-14-16,-3 3-6 16,0 4-14-16,2 0 11 15,7 3-5-15,4 1-14 16,7-1 17-16,3 2-18 15,0 0-23-15,11 0-22 16,14 0 9-16,8 0 27 16,4 0-34-16,-2 0-43 15,-1 0 62-15,-8 0 14 16,-8 0 10-16,-4 0 30 16,-10 0 55-16,-4 3 12 0,0 4-43 15,0 5 2-15,-4 2 31 16,-8-1-38-16,1 4-14 15,2-1-12-15,2-3-23 16,0-1 8-16,5-7-8 16,2-1 0-16,0-2-1 15,0-2-22-15,0 0 2 16,0 0-21-16,2-14-55 16,12-4 10-16,-1-5 47 15,1 6 22-15,-3-1 18 16,-2 5 0-16,-5 6 9 15,-2 2 41-15,-2 4 7 16,0 1 21-16,0 0-20 0,0 0-29 16,0 3-13-16,0 9-15 15,2 7 27-15,4-1-22 16,0-6-5-16,3 3 11 16,5-6-12-16,-1-4-1 15,3-2 0-15,1-3-42 16,1 0 27-16,4-3-29 15,-2-11-31-15,-2-7 21 16,-3 3 5-16,-3 0-7 16,-5 4 56-16,-3 4 1 15,-4 6 23-15,0-1 42 16,0 5 14-16,0 0-11 0,0 0-46 16,0 0-22-16,6 0-1 15,1 0-2-15,5 7 3 16,1-2 0-16,3 0-5 15,1-5-5-15,3 0-8 16,3 0-38-16,-4-10-25 16,0-4 1-16,-9 0 48 15,-2 1 32-15,-8 3 0 16,0 5 70-16,0 1 33 16,0 4-18-16,0 0-5 15,0 0-42-15,0 0-1 16,-5 5-37-16,-2 18 0 15,-2 9 31-15,1 7-5 0,-2 14 9 16,-1 3-2-16,3 9-19 16,-4-4 10-16,-1-6-18 15,1-4-6-15,2-10 11 16,1-10-10-16,2-8-2 16,0-9 0-16,5-6-31 15,0-7 5-15,0-1-8 16,-1 0 19-16,1-19-47 15,2-11-73-15,0-16 60 16,0-10 8-16,0-7-79 16,0-1-38-16,7 4 72 15,2 4 113-15,2 10 20 16,2 7-11-16,3 10 42 16,1 7 8-16,4 3-7 15,3 5 3-15,1 6-32 0,2 4 30 16,-3 4-12-16,-4 0-40 15,-4 0 44-15,-5 8-1 16,-5 6 29-16,-3 2-28 16,-3 3-7-16,0-1-5 15,0 0-1-15,0 0-20 16,-7-4 14-16,-1 0-19 16,-2-2-7-16,3-6 6 15,1 0-6-15,2 0-10 16,-1-6-18-16,5 0-24 0,0 0 19 15,0 0-47 1,3 0-24-16,14-12-5 16,12-12-80-16,0 6-26 0,-4-4-61 15</inkml:trace>
  <inkml:trace contextRef="#ctx0" brushRef="#br0" timeOffset="332106.0202">30217 14458 88 0,'0'0'563'16,"0"0"-298"-16,0 0-130 15,0 0-19-15,0 0-28 16,0 0-50-16,0 0-7 15,0 18-18-15,-2 0 10 16,0 4 9-16,2-4-25 16,0 0 3-16,0-4-10 15,0-5 7-15,0-2-5 16,0-5-2-16,8-2-8 16,0 0-3-16,7-9-2 0,4-11 0 15,3-6-46-15,0-9-63 16,0-4 17-16,1-3-88 15,-3-4-116-15,-7 2 54 16,-4 2 255-16,-5 4 78 16,-4 7 118-16,0 4 15 15,0 7-39-15,-2 4-78 16,-5 8-28-16,3 0-6 16,2 6 8-16,0 0-26 15,2 2-31-15,0 0-11 16,0 0 0-16,0 0 0 15,-2 0-7-15,-3 2 7 16,0 14 0-16,-4 5 22 16,1 6 4-16,-1 4 6 15,0 6 14-15,0 1-14 0,0 4 3 16,2 3 3-16,0-6-25 16,3 2 15-16,2-3-23 15,0-6-3-15,2-4 8 16,0-2-10-16,0-11 0 15,0-2 0-15,8-5-15 16,4-3 15-16,5-2-40 16,4-3 30-16,6 0 9 15,4-10 1-15,2-6-1 16,3-10-15-16,-3 0-11 16,-4 2 21-16,-9 2-1 15,-4 4 7-15,-9 6 16 16,-5 6 17-16,-2 1 40 0,0 2-6 15,0 3-32-15,0 0 6 16,0 0-33-16,-2 0-8 16,-5 3-1-16,-2 6-10 15,2 5 9-15,1-2 2 16,1-1-17-16,3 1 8 16,2-7-83-16,0 1-20 15,0-3-4-15,0-3-59 16,0 0 88-16,7 0 53 15,2 0 34-15,-5 0 48 16,0 0 75-16,1 0-5 16,-5 0-5-16,2 0-16 0,0 3-12 15,1 5-41-15,1 2-11 16,3 4 5-16,1 2-36 16,1 4 9-16,1-1-11 15,0-7-3-15,-1 5 2 16,3-5-41-16,-1-4-59 15,5-6-70-15,-5-2-86 16,-3 0-148-16</inkml:trace>
  <inkml:trace contextRef="#ctx0" brushRef="#br0" timeOffset="332371.5669">30379 14307 1045 0,'0'0'256'0,"0"0"-236"15,0 0-11-15,0 0 21 16,0 0-14-16,0 0 5 16,0 0-14-16,140 0 9 15,-98 0 36-15,-2 0-30 16,-6 0-21-16,-8-2-1 15,-5 1-16-15,-10 1-14 16,-9 0-30-16,-2 0-14 16,-11 0-65-16,-12 0-244 0</inkml:trace>
  <inkml:trace contextRef="#ctx0" brushRef="#br0" timeOffset="335547.513">28597 14217 563 0,'0'0'169'16,"0"0"-107"-16,0 0 42 15,0 0 0-15,0 0-34 16,0 0-34-16,-58-22-30 16,45 20 15-16,-1 0-6 15,-1 0-15-15,-5 2 29 0,-3 0 3 16,0 0 10 0,-6 0-14-16,-3 0-17 0,-2 0 18 15,-4 0-13-15,-4 0-15 16,-3 6 18-16,-5-1-18 15,-4 4 0-15,-8-1 0 16,-3 0-1-16,-7 0 16 16,-3 2-16-16,-4-2 0 15,-5-1-1-15,-3 2 7 16,-4-1-6-16,-3-4 0 16,-4 1 0-16,0 0 4 15,0 3-4-15,2-4 0 16,5 2 3-16,4-2-1 15,2 1-2-15,4 0 0 16,2-1 1-16,-2 3 28 0,0 0-27 16,2 1-1-16,0 2 5 15,2-2-5-15,3 1 5 16,3 0-6-16,0-1 0 16,-1 1-2-16,1-1 2 15,0-1 0-15,-3 1 0 16,3 1 2-16,4-4 0 15,-1 4-2-15,8-1 0 16,0-4 1-16,5 2-1 16,-1-2 0-16,2 4-6 15,-1-6 12-15,-3 3-2 16,-3 2-4-16,-1-2-7 0,-5 0 7 16,-2 1 0-16,0 0 0 15,-2-2-5-15,0-3 11 16,1 2 0-16,5-1-6 15,3 0 0-15,6-2 3 16,6 0-3-16,2 0 0 16,4 2-1-16,3 1 1 15,-1 2 0-15,0-3 0 16,-3 0 0-16,-1 1-1 16,-6-1 2-16,-6 1-2 15,-2-3 1-15,-6 0-3 16,-3 0 2-16,-3 0 1 15,1 0 0-15,4-3-1 0,5-4 2 16,1 0 0 0,6-5-1-16,3 3 0 0,3-2 7 15,4 4-7-15,4-1-4 16,0 2 3-16,3-2 2 16,3 2 4-16,-1 2-5 15,0 1 0-15,0 2 0 16,5 1 0-16,-2 0-1 15,4 0 0-15,-3 0 2 16,1 0-2-16,2 0 1 16,-4 4 0-16,2 0 2 15,-1 0-2-15,1 1-1 16,0 0 1-16,2-5 0 16,0 2 8-16,-2-2-8 15,2 0 0-15,-2 2 4 0,-3-2-4 16,3 0-7-16,0 0 5 15,-2 0 4-15,-1 0 6 16,1 0-8-16,0 0 0 16,-4 0 9-16,2 0-9 15,-1 0 0-15,3 0 7 16,-3 0-7-16,5 0 26 16,0 0-9-16,2 0 8 15,4 0 0-15,5 0-6 16,0 0 7-16,4 0-24 15,6 0-2-15,-2 0 17 16,5 0-17-16,3 0 2 0,0 0 6 16,4 0-7-16,-2 0 8 15,2 0-9-15,0 0 1 16,0 0 30-16,0 0-30 16,0 0 7-16,0 0 3 15,0-2-9-15,6-5-4 16,9-6-6-16,8-4-11 15,8-2 17-15,6-3-62 16,9-1 4-16,3-4 17 16,-1-2-20-16,2 5 23 15,-6 2 11-15,-5 0 23 16,-8 8 4-16,-10 0 4 16,-7 6-2-16,-7 3 23 0,-7 5 6 15,0 0 50-15,0 0-33 16,0 0-11-16,-16 0-7 15,-6 5-28-15,-5 9-5 16,-4 4 4-16,-4 3 2 16,-2 0 7-16,-3 4-8 15,3-4-1-15,-1-1-7 16,2 0 9-16,4-2-1 16,3 0 0-16,6-1 0 15,2-6-1-15,8 2 1 16,6-3-9-16,2 2 8 15,5-3-7-15,0 6 7 16,0 1-1-16,5-3-9 16,7 6 5-16,3-1 6 15,3 0-1-15,1 2-1 0,8 0 4 16,0 1-2-16,6 2 0 16,1-5-2-16,2 0 2 15,0-4 0-15,-1 0 0 16,1-4 2-16,-3 0 4 15,-2-5 31-15,-2 0-2 16,-4-1-34-16,-5 0 20 16,-5-4-20-16,-3 0-1 15,-3 2-5-15,-3-2-39 16,1 0-10-16,2 0-58 16,-2 0-131-16,-1-11-606 0</inkml:trace>
  <inkml:trace contextRef="#ctx0" brushRef="#br0" timeOffset="336703.7252">23416 13828 992 0,'0'0'221'0,"0"0"-189"15,0 0 1-15,0 0 16 16,-146-14 27-16,112 14-25 16,-2 11-35-16,3 6 21 15,2 5 7-15,4 2-27 16,5 2 17-16,4 1-33 15,9-1 8-15,7-3-9 16,2-2 1-16,0-2 10 16,15 1-11-16,12-4 0 15,7-3 5-15,11-8-5 16,3-5-9-16,10 0-20 16,2-5-37-16,1-13 10 15,-3-5-23-15,-2-4-12 0,-6-8 16 16,-5-2-5-1,-9-7 22-15,-9-5 36 0,-11-1 12 16,-8-2 10-16,-6 4 0 16,-2 3 27-16,0 8 15 15,0 6 22-15,-6 9 56 16,-1 7-43-16,2 6-42 16,3 6 42-16,2 3-25 15,0 0-42-15,0 0-10 16,0 25 1-16,0 9 50 15,-2 9-17-15,-2 7-21 16,1 4 32-16,1-1-33 16,0 0-1-16,2-11 10 15,0-8-20-15,0-8 0 16,0-10-1-16,0-5-5 0,0-7-1 16,0-4-17-16,0 0-22 15,11-7-16-15,7-12-51 16,4-5 19-16,5-1 61 15,-3 4 9-15,1 4 22 16,-5 5 2-16,-2 6 12 16,-4 4 34-16,-4 2-11 15,3 0 47-15,1 8-9 16,1 6-41-16,6 1 5 16,1 6-30-16,5-7-8 15,2 0 7-15,5-5-7 16,3-4-8-16,5-3-70 0,1-2-36 15,1 0-32-15,-1-16-36 16,-5-4-5-16,-3-6 18 16,-6-2-10-16,-6 0 179 15,-10 0 5-15,-9 5 171 16,-4 2 29-16,0 7-36 16,-6 2-44-16,-12 6-14 15,-2 6-54-15,-5 0 11 16,-2 0-21-16,1 0-5 15,-1 12 21-15,5 6-24 16,4 2 3-16,5 2-31 16,3-2-4-16,6-1 7 15,4 0-14-15,0-4 0 0,0-6-1 16,0-1 1 0,12-4 0-16,3-4-35 0,3 0-28 15,4 0 36-15,2-9-29 16,1-3 7-16,-2-3 4 15,-6 3 25-15,-5 5 20 16,-6 0 1-16,-4 7 16 16,0 0 47-16,-2 0-6 15,3 0-30-15,1 0-11 16,3 10-16-16,6 4 20 16,2 0-21-16,4-2 0 15,1-2-1-15,2-4-37 16,14-6-83-16,-5 0-27 15,-4-6-142-15</inkml:trace>
  <inkml:trace contextRef="#ctx0" brushRef="#br0" timeOffset="336969.489">24728 13531 1156 0,'0'0'162'0,"0"0"-123"15,0 0 106-15,0 0-39 16,0 0-91-16,0 0 5 16,0 0-1-16,-20 105 15 15,13-61 8-15,0 2-27 16,0 2 17-16,1-2-32 0,-1-2 0 16,1-4 12-16,-2-12-12 15,4-5-1-15,4-7-60 16,0-11-101-16,0-5-23 15,12-14-71-15,5-12-95 0</inkml:trace>
  <inkml:trace contextRef="#ctx0" brushRef="#br0" timeOffset="337203.8895">24921 13534 1008 0,'0'0'247'0,"0"0"-178"16,0 0 57-16,0 0 32 15,0 0-104-15,0 0-47 0,0 0 14 16,-24 85-2-16,15-45 32 16,3 2-23-16,-2 1-18 15,0-1 13-15,1-3-23 16,3-6 1-16,0-1-1 16,1-6-1-16,3-3 0 15,0-5-103-15,0-8-127 16,13-5-43-16,2-5-123 0</inkml:trace>
  <inkml:trace contextRef="#ctx0" brushRef="#br0" timeOffset="338172.6056">25048 13926 1177 0,'0'0'260'16,"0"0"-188"-16,0 0 24 16,0 0 9-16,0 0-93 0,0 0 5 15,0 0-28-15,85-36 11 16,-62 20-44-16,-4-2 10 16,2-1-3-16,-1-4-33 15,-5 0 1-15,-3 2 17 16,-8-2 23-16,-4 8 6 15,0 1 13-15,0 4 10 16,-9 3 16-16,-6 4 16 16,-4 3-8-16,0 0-5 15,-6 0 32-15,0 14-28 16,1 2 8-16,-1 3 20 16,6 4-25-16,0 0 5 0,9 0-14 15,1-2-14 1,4 2 20-16,5-3-21 0,0 0-1 15,0-2 15-15,9-4-16 16,9-2 13-16,2-6-13 16,7-3 6-16,6-3-12 15,0 0-12-15,5-12-24 16,3-5-12-16,-3-3-23 16,-1-6-7-16,-3 2 21 15,-8-2 8-15,-5 3 35 16,-6 4 11-16,-5 3 9 15,-6 4 35-15,-4 4-6 16,0 5 49-16,0 2-1 16,0 1-26-16,0 0-3 15,0 0-37-15,0 1-11 0,2 14 16 16,2 2 10-16,3 6 7 16,1 0-19-16,6 0-12 15,-1-3 12-15,1-5-13 16,1-2-1-16,4-5 0 15,-2-6-5-15,3-2 5 16,1 0-16-16,0-18 6 16,2-6 9-16,-1-6-20 15,-1 1-4-15,-4 3-9 16,-3 6 23-16,-6 8 11 16,-3 5 7-16,-3 5 41 15,-2 2 29-15,0 0-40 16,2 0-4-16,5 0-28 0,2 9-4 15,4 6 16-15,1-3-17 16,1 2 1-16,3-2 8 16,0-4-9-16,4-2-6 15,3-4-67-15,2-2-56 16,4 0-22-16,0-11-70 16,13-20-64-16,-8 3-204 15</inkml:trace>
  <inkml:trace contextRef="#ctx0" brushRef="#br0" timeOffset="338875.6765">26134 13643 431 0,'0'0'516'0,"0"0"-350"16,0 0 5-16,0 0 4 16,0 0 1-16,0 0-69 0,0 0-74 15,-42-26-32-15,15 35 26 16,3 3-7-16,1 1-1 16,6 4-4-16,3-8-14 15,5 3 11-15,5-3-12 16,2-2 0-16,2 0-5 15,0-1 5-15,0-3-2 16,4 4-8-16,7-3-16 16,3 2 24-16,-1 2 2 15,2 2 0-15,1 6 2 16,2 5-1-16,-3 11 13 16,1 9-4-16,-7 7-9 15,-5 9 17-15,-4 2-10 16,0 2-8-16,-18-1 9 15,-8-8-2-15,-5-10-1 0,-3-8-6 16,-2-16 1-16,3-11 23 16,4-7-24-16,4 0 1 15,8-25-1-15,5-11-1 16,12-7-40-16,0-12-27 16,14 3 10-16,19 2 36 15,7 4-42-15,10 6 22 16,6 5 5-16,4 5 11 15,4 4 25-15,3 0 1 16,2 2 0-16,-2 1 2 16,-4 2-2-16,-8 1-8 15,-10-2-36-15,-10 1-33 16,-12 1 15-16,-12 3 18 0,-11 0 31 16,0 2 13-16,-13 1 26 15,-12 3 19-15,-4 5 15 16,-2 6 8-16,2 0 40 15,2 0-33-15,4 17-35 16,6 3 11-16,5 6-28 16,8 3 7-16,4 3-6 15,0 2-23-15,2-1 24 16,19-3-24-16,3-6 5 16,5-6 16-16,7-7-16 15,4-2 6-15,0-9-12 16,-2 0-1-16,-3 0-11 0,-3-6 9 15,-8-4-7-15,-3 0 3 16,-13-5-73 0,-5 1-131-16,-3-3-428 0</inkml:trace>
  <inkml:trace contextRef="#ctx0" brushRef="#br0" timeOffset="339000.5938">26899 13848 1187 0,'0'0'0'0,"0"0"-32"15,0 0-270-15</inkml:trace>
  <inkml:trace contextRef="#ctx0" brushRef="#br0" timeOffset="347688.4202">21921 15240 134 0,'0'0'244'15,"0"0"-180"-15,0 0-54 0,0 0-2 16,0 0 8-16,0 0 33 15,-2-7-38-15,2 7-10 16,0 0 23-16,0 0 29 16,0 0-1-16,0 0 0 15,0 0-1-15,-2 0-11 16,2 0-7-16,-3 0-24 16,-1 0 17-16,2 0-26 15,-2 0 7-15,-4 0-1 16,4 0-6-16,-3 0 13 15,3 0-5-15,-2 0-7 16,0 0 35-16,0 0-7 0,2 0-6 16,-3 0-9-16,1 0-13 15,0 3 15-15,2 1-15 16,2-4 0-16,0 4 20 16,2-4-9-16,0 0 14 15,0 0 22-15,0 0-19 16,0 0 7-16,0 0-22 15,0 1-12-15,2 2 18 16,10 1-13-16,5 2 12 16,1-2-5-16,5 0-12 15,0-3 23-15,6 2-13 16,0-1-11-16,5-2 20 16,4 0-20-16,2 0 6 0,0 0-7 15,5-5 2-15,1 0 6 16,2-3-8-16,-2-1 1 15,1 4 0-15,-1-5-1 16,0 6 5-16,-2-4-5 16,1 2 0-16,-5 2 0 15,-1 0 0-15,-2 0 0 16,-2-2 0-16,-1 3 0 16,1-1 7-16,1 3-7 15,2-8 0-15,2 5-4 16,0 1 4-16,3-2 0 15,-3 3 0-15,2-2 0 16,3-1 3-16,-3 1-3 0,1-1-10 16,-1 1 9-1,0-1 0-15,1-2 0 0,1 2 0 16,1-6-8-16,1 3 8 16,4-2 1-16,-4 2-4 15,1-4-3-15,-3 3 7 16,-1 0 0-16,-3 1-1 15,3 2 2-15,-3 0-1 16,-1 2 0-16,4 2 0 16,-3-2 0-16,4 2 2 15,1-3-4-15,0 2 2 16,4 1 0-16,-1-2 0 16,2 1 0-16,1-2 0 15,3-3 14-15,-1 1-7 16,1 4 3-16,2-6-10 0,-3 4 0 15,3 1 2-15,-3-1-2 16,1 2 0-16,-1 1 3 16,-4 2-2-16,0 0-1 15,1-2 0-15,-4 0 1 16,3-1 7-16,0-2 3 16,2 1 7-16,1 0-2 15,4 0-15-15,-1 0 9 16,1 2-10-16,0 2 1 15,-1 0 9-15,3 0-10 16,-2 0 0-16,2 0-1 16,0 0 2-16,0 0 3 0,-3 0-4 15,3 0 0-15,1 0 1 16,-1 0-1-16,0 0 0 16,2 0 0-16,-2 0 2 15,2 0 7-15,-4 0-9 16,-1 0 0-16,-1 2-2 15,-3-2 3-15,-1 0-1 16,-4 0 0-16,-1 0 1 16,-3 0 3-16,0 0-4 15,-1 0 0-15,-1 0 0 16,-1 0 1-16,2 0-1 16,-1 0 0-16,0-2 2 15,3-2 19-15,1-1-19 0,-1 2-1 16,1-1 13-16,0 2-13 15,-1-3 4-15,-1 0-5 16,1 1 0-16,1 0 5 16,-1 1-5-16,-1 2 0 15,-2 1 0-15,0 0 1 16,0-4 3-16,-2 4-4 16,-5-2 0-16,1 2 0 15,-3 0 0-15,-2 0 0 16,0 0 0-16,-4 0 1 15,1 0 2-15,-1 0-3 16,-2 0 0-16,0 0 2 16,2 0-2-16,0 0-5 15,2 0 4-15,2 0 2 16,-2 0 6-16,2 0-7 0,2 0 0 16,0 0 3-16,2 0-3 15,1 0 0-15,-3 0-1 16,2-2 2-16,-4 2 5 15,2-2-6-15,-4 2 0 16,0 0 0-16,-5 0 0 16,-4 0 0-16,0 0 0 15,-5 0 0-15,1 0 1 16,-3 0-1-16,-3 0 0 16,4 0-2-16,-3 0 9 15,2 0-7-15,-3 0 0 16,2 0 0-16,1 0-4 0,-3 0 4 15,0 0 0-15,0 0-1 16,-1 0 2-16,-3 0-1 16,-2 0 0-16,0 0 0 15,-2 0 9-15,4 0-9 16,0 0 0-16,0 0 1 16,5 0-1-16,3 0 16 0,1 0-16 15,-1 0 0-15,2 0-3 16,-1 0 3-16,-1 0 0 15,-3 0 0-15,2 0 2 16,-4 0 1-16,2 0-3 16,-3 0 0-16,-2 0-5 15,1 0 5-15,-5 0 0 16,0 0 0-16,0 0 0 16,0 0 16-16,0 0-1 15,0 0 11-15,0 0 9 16,0 0-34-16,0 0 2 15,0 0-3-15,0 0-19 16,4 0-6-16,1 0-1 0,0 0 26 16,-3 0 1-1,-2 0-1-15,0 0 1 0,0 0 6 16,0 0-6-16,0 0 31 16,-2 0-14-16,-12-8-18 15,-8-6-1-15,-7 0-12 16,-7-2 13-16,-8-2-13 15,-4-1 5-15,-2 1 7 16,-2 0 1-16,3 0-3 16,2 4-4-16,8 2 14 15,7-2-6-15,10 4-1 16,6 5 0-16,9 0 3 0,5 5-3 16,2-2-11-1,0 2 9-15,0 0-39 0,9 0 23 16,11 0 9-16,3 8 9 15,4 3 0-15,2 1 0 16,0 2-1-16,-3 3 1 16,3 1 0-16,2 2-10 15,-2-2-4-15,2 3-20 16,-4-7 18-16,0 0-3 16,-7-7 2-16,-3 2 8 15,-3-6 9-15,-5 0 0 16,-5-3 12-16,-2 4-5 15,-2-4 18-15,2 0-19 16,-2 0 2-16,0 0-8 16,3 0 1-16,-3 4 3 0,0-4-4 15,0 6 0-15,0 2 8 16,0 1-8-16,0 10 19 16,-3 3 3-16,-14 7-2 15,-7 12 21-15,-12 3 1 16,-5 4 2-16,-3 4-13 15,-2 1-11-15,3-5 2 16,3-5-13-16,7-6-9 16,8-5 20-16,7-9-19 15,7-11 0-15,9-5-1 16,2-3 1-16,0-4-2 16,0 0-14-16,4 0-86 15,7 0-80-15,-1-11-209 0</inkml:trace>
  <inkml:trace contextRef="#ctx0" brushRef="#br0" timeOffset="349235.444">23976 15346 1018 0,'0'0'195'16,"0"0"-176"-16,0 0 13 16,0 0 62-16,0 0-30 15,0 0-22-15,0 0 3 0,-35 90 28 16,28-53-25-16,-2 2-19 16,2-3 8-16,1 0-30 15,-2-1-6-15,2-7 12 16,-3-2-13-16,1-8 8 15,0-6-8-15,2-3-15 16,2-4 14-16,1-5-51 16,-1 0 4-16,2-8-38 15,2-18-43-15,0-10 23 16,0-10-9-16,2-3-8 16,9-9 15-16,3 5 55 15,1 7 38-15,1 2 15 16,-1 13 42-16,5 2 23 15,1 10-30-15,3 5 5 16,2 6 9-16,-1 6-25 0,0 2 15 16,-3 0 4-16,-4 15 2 15,-7 8-2-15,-4 2-22 16,-7 1-7-16,0-1 14 16,0 1-15-16,-16 1 7 15,-6-6 5-15,-5-3-12 16,1 1 25-16,-6-5-18 15,5-1-6-15,5-1 8 16,2 0-21-16,9-2 9 16,2 1-10-16,7 1 0 15,2 1-6-15,0 4 6 16,11-1 0-16,11 0 11 0,7-6-10 16,9-1 28-16,4-2-7 15,7-7-20-15,7 0 20 16,2 0-22-16,0-4-23 15,-2-8-12-15,-3-2-23 16,-6-5 20-16,-9-2-10 16,-11-2 6-16,-9 0 23 15,-9 1 3-15,-9 2 16 16,0 6 5-16,-12-1 12 16,-8 3 30-16,-4 7-7 15,-1 5-9-15,0 0 11 16,4 0-19-16,2 9 3 15,4 9-4-15,6 2-21 0,4 4 28 16,5-2-14-16,0 5-15 16,0-5 13-16,11 0-13 15,5-2 0-15,5-4 0 16,2-3-12-16,2-6 11 16,4-5-73-16,2-2 1 15,3 0 13-15,-3-12-18 16,-2-6 4-16,-2-4-3 15,-3-5-4-15,-1 4 12 16,-6-4 10-16,-1 1 5 16,-1 6 38-16,-3 8 16 15,-1-2 58-15,-2 6 5 16,2 4-12-16,5 4 2 0,0 0 4 16,1 0 11-1,3 8-6-15,1 10-18 0,-2 0-2 16,-3 0-23-16,-3 4-19 15,-1 1 25-15,-8-5-19 16,-4 0-5-16,0 0 19 16,0-4-12-16,-18-1 18 15,-5 0-3-15,0-5 2 16,-4-6 23-16,2-2-23 16,0 0 1-16,8 0-7 15,1 0-19-15,5 0 16 16,5 0-16-16,6-2-8 0,0-3 0 15,0 2-76 1,0 3-25-16,17-9-38 0,1 5-79 16,-3 3-350-16</inkml:trace>
  <inkml:trace contextRef="#ctx0" brushRef="#br0" timeOffset="349922.9613">25156 15487 157 0,'0'0'221'0,"0"0"-140"15,0 0 1-15,0 0-17 16,0 0-16-16,0 0-20 16,0 0-27-16,-12-11-2 15,10 8 0-15,0 3-3 16,0 0 3-16,-1 0 0 16,1 0 0-16,2 0-1 15,0 0 2-15,0 0-1 16,0 0 0-16,0 0 0 15,0 0 0-15,0 0 0 16,0 0 1-16,0 0 5 0,0 0-5 16,0 0 21-16,0 0 11 15,0 0-13-15,0 0 5 16,0 0-11-16,0 0 8 16,0 0 10-16,0 0-15 15,0 0 0-15,0 0-8 16,0 0-8-16,0 0 19 15,0 0-10-15,0 0 5 16,0 0 5-16,0 0-13 16,0 0 9-16,0 0-1 15,0 0-14-15,0 0 25 16,0 0-24-16,0 0 0 0,0 0 7 16,0 0-8-16,0 0 0 15,0 0-1-15,0 0 0 16,0 0 7-16,0 0-7 15,0 0 0-15,0 0-1 16,-4 0 3-16,2 0 2 16,-2 0-4-16,-2 0 0 15,2 0 0-15,0 0 0 16,1 0-9-16,-7 0-53 16,0 0-171-16,-1 0-505 0</inkml:trace>
  <inkml:trace contextRef="#ctx0" brushRef="#br0" timeOffset="352626.0867">24821 15906 100 0,'0'0'255'15,"0"0"-238"-15,0 0-17 16,0 0 0-16,0 0 32 15,0 0 42-15,0 0-44 16,-18-15-30-16,18 15-22 16,0 0-24-16,0 0-81 15,0 0-49-15</inkml:trace>
  <inkml:trace contextRef="#ctx0" brushRef="#br0" timeOffset="353907.2552">25069 15561 508 0,'0'0'158'0,"0"0"-121"16,0 0-14-16,0 0 81 16,0 0-29-16,0 0-2 15,0 0-30-15,0-35-18 16,0 29 17-16,0-2-18 15,0-2 12-15,0 2-7 16,0-2 2-16,2 2 14 16,0-4-27-16,-2 2-17 15,2 2 35-15,0 3-10 16,-2 0-4-16,0 5 14 16,0 0 9-16,0 0 34 15,0 0-11-15,0 0-40 16,0 5 2-16,0 12-29 0,0 12 34 15,0 10 10 1,-6 14-33-16,-1 6 14 0,-2 12-19 16,0 4-7-16,1 6 15 15,-1-1-15-15,-1-3 0 16,4-12-1-16,-1-19-4 16,3-11-3-16,2-12-3 15,-1-14-19-15,1-5-13 16,2-4-12-16,0-4 20 15,0-22-75-15,0-12-40 16,2-11 78-16,10-9 5 16,0-3 5-16,5-10 16 15,-4 7 46-15,0-2 7 16,-2 8 33-16,0 3-31 16,1 4 23-16,1 9 26 0,-1-3-28 15,3 9 3-15,1 0-25 16,3 7 0-16,1 2-8 15,3 8 1-15,-1 1 5 16,0 9-5-16,1-1 12 16,-3 3 6-16,-3 7-2 15,-1 0 9-15,-3 0 9 16,-2 12 1-16,-3 8 14 16,-4 1-27-16,-4 5 10 15,0 2 4-15,0 2-20 16,-2-5 12-16,-14 0-14 15,-4-3-5-15,-4-4 13 0,-3 0-22 16,0-8 0-16,-2 3-1 16,4-10-65-16,4-3-39 15,4 0-42-15,13 0-64 16,4-16-39-16,0 1-297 0</inkml:trace>
  <inkml:trace contextRef="#ctx0" brushRef="#br0" timeOffset="354657.312">25565 15436 876 0,'0'0'253'0,"0"0"-187"16,0 0 12-16,0 0 40 0,0 0 2 16,0 0-38-1,-131 52-40-15,113-28 7 0,7 2-37 16,7-3-5-16,4-1-5 15,0-4-2-15,4 0 8 16,15-10-8-16,2-2-25 16,6-2 4-16,0-4-21 15,2 0-10-15,-4-4-5 16,-4-10-27-16,-3-4 39 16,-9 0 7-16,-4-3 12 15,-5-1 26-15,0 2 10 16,-16 2 9-16,-4 3 4 15,0 1-5-15,-2 3 18 16,6 7-20-16,3 0-10 16,6-2 13-16,7 4-19 0,0 2-12 15,0 0-27-15,13 0-14 16,10 0 53-16,4 0-1 16,0 0 1-16,2 0-5 15,-3 2 11-15,-4 8-2 16,-2 5 18-16,-4-1 9 15,-7 3 25-15,-2 3-28 16,-5 3-2-16,-2 5 19 16,0-7-19-16,0 6-7 15,0-8-19-15,-5-2 1 16,1-7 1-16,0-6-1 16,4-4-1-16,0 0 1 0,0 0-1 15,4-22-73-15,16-6-57 16,4-2 57-16,7-6 35 15,3-1-43-15,2 5 49 16,-5 6 24-16,-5 5 8 16,-5 10 7-16,-5 5 52 15,-8 4 17-15,-3 2 3 16,-5 0 1-16,2 10 5 16,-2 8-27-16,2 5-23 15,-2 3 7-15,2-3-29 16,-2 2-13-16,2-2 13 15,1-6-13-15,2-3-1 16,-3 0 0-16,4-10-59 0,3-3-71 16,7-1-40-1,18-5 8-15,-5-14-38 0,2-2-306 0</inkml:trace>
  <inkml:trace contextRef="#ctx0" brushRef="#br0" timeOffset="355344.8422">26272 15395 743 0,'0'0'236'15,"0"0"-142"-15,0 0 0 16,0 0 16-16,0 0-23 16,0 0-29-16,0 0 1 15,-131 23 11-15,110-9-44 16,8 0-5-16,5 2-21 16,6-2 0-16,2-2 3 15,0 0-3-15,6 0-8 16,11-4 0-16,4 1-25 0,1 0 32 15,-1 0-9-15,-6-4 8 16,-5 4 1-16,-2 0 2 16,-8 0 14-16,0-1 7 15,0 1-5-15,-10 6 27 16,-9-3-28-16,-4 2-10 16,-1-4 15-16,1-3-20 15,2 0-1-15,2-5 5 16,6 0-3-16,6-2 12 15,3 0-14-15,4 0-8 16,0 0-16-16,18-6-31 16,11-8-2-16,9 2 31 0,9-2-13 15,3-4 20-15,6 0-20 16,0 1-5-16,-2-2 28 16,-6 1-13-16,-3-3 3 15,-9 1 3-15,-11 0 13 16,-10 6 10-16,-8-4 0 15,-7 6 30-15,0 3 50 16,-5 2-22-16,-12 1 10 16,-4 6-39-16,1 0-4 15,0 0 25-15,0 0-14 16,3 13-5-16,3-2 1 16,1 7-21-16,3 0 16 15,6 2-13-15,4 2-8 0,0 3 16 16,0-2-22-1,18 0 0-15,9-2 12 0,9-2-11 16,8-5 9-16,5-5-10 16,3-6-4-16,-2-3-4 15,0 0 5-15,-6 0-5 16,-8-3 8-16,-10-2 0 16,-10-1 8-16,-7 2 26 15,-5 1 20-15,-4 2-1 16,0 1-53-16,0-4-15 15,-13 0-109-15,-7-2-200 0</inkml:trace>
  <inkml:trace contextRef="#ctx0" brushRef="#br0" timeOffset="369951.668">19536 14901 149 0,'0'0'79'16,"0"0"-43"-16,0 0-7 15,0 0 29-15,0 0 30 16,0 0-10-16,0-40-48 16,0 36-4-16,0 0 4 15,0 2-5-15,2-3 14 0,1-2 0 16,-1 2 8 0,0 1-12-16,0 3 11 0,0-3-5 15,3-2-24-15,-3-1 0 16,0 6 9-16,0-3 6 15,-2-1 1-15,2 3-23 16,1 2 8-16,-3-2 22 16,0 2-12-16,0-1 8 15,0-3 4-15,0 1-25 16,0 1 36-16,2-3-22 16,-2 2 2-16,0 2 22 15,0 1-3-15,0 0 23 16,0 0-18-16,0 0-23 15,0 5 21-15,0 13-40 16,-7 10 3-16,-4 11 22 0,0 3-28 16,2 4 13-16,2-4-23 15,3-1 9-15,0-8-2 16,2-1-7-16,2-12 0 16,-3 0 0-16,1-6 7 15,0-3-13-15,-1 1 6 16,1-7-38-16,2 2-3 15,-2-1-55-15,2-2-1 16,-3-4 17-16,3 0 15 16,0 0 21-16,0 0-5 15,0-4 6-15,0-10-4 16,5-4 13-16,4-5 33 16,0-3-5-16,-3-2 3 0,1-2 3 15,0 0 0 1,-4-2 0-16,1 0 34 0,-2 2-21 15,2 2 0-15,1-2 12 16,-1 4-5-16,1 2 12 16,2-3-23-16,-3 5 34 15,3 3 8-15,-3 0-26 16,2 7 2-16,4 0-18 16,-1 2-9-16,-1 6 18 15,2 0-17-15,1 4-1 16,-3 0 24-16,4 0 4 15,-3 4 27-15,1 9-13 0,4 4-27 16,-5 1 4 0,0 0-18-16,-2 2 10 0,-7 1 5 15,0-2-7-15,0 6 25 16,-14-1-26-16,-8 6-2 16,-4-3-6-16,-1-1-1 15,-2 0-75-15,-7-3-82 16,9-7-122-16,3-6-525 0</inkml:trace>
  <inkml:trace contextRef="#ctx0" brushRef="#br0" timeOffset="370529.8582">19728 15027 418 0,'0'0'257'16,"0"0"-257"-16,0 0 30 16,0 0-30-16,0 0 106 15,0 0-75-15,0 0-18 16,27 0 34-16,-23 0 22 15,0-2-16-15,0 2-2 16,-4 0-9-16,0 0 49 16,0 0-13-16,0 0-4 0,0 0 5 15,0 0-34-15,0 0-18 16,0 0-20-16,0 6-5 16,3 6 29-16,1 6-15 15,1 0-4-15,-3 4 11 16,1 1-23-16,-1-2 18 15,-2-1-18-15,0 1 0 16,0-3 10-16,0-4-10 16,0-6 0-16,0-1 0 15,0 0 10-15,0-7-3 16,0 0 5-16,0 0-4 16,0-10 17-16,0-11-25 15,0-6 0-15,0-10-1 16,0-3 2-16,0 1 6 15,4-2-6-15,5 4 1 0,0 8 5 16,0 7-7-16,2 3 0 16,-3 10-2-16,4 4-79 15,-1 5-36-15,3 5-44 16,-3 13-95-16,-3-4-323 0</inkml:trace>
  <inkml:trace contextRef="#ctx0" brushRef="#br0" timeOffset="370748.5493">19960 15013 487 0,'0'0'832'0,"0"0"-728"15,0 0-78-15,0 0-14 0,0 0 61 16,0 0-39-16,0 0-26 16,0 30 19-16,0-12 7 15,0 4-18-15,0-4 9 16,0 5-24-16,0-10-1 15,0 5 0-15,0-1-10 16,0-3-15-16,0 0-101 16,0-5-69-16,0 0-45 15,-8-6-442-15</inkml:trace>
  <inkml:trace contextRef="#ctx0" brushRef="#br0" timeOffset="370904.8688">20024 14815 1205 0,'0'0'155'0,"0"0"-155"15,0 0 0-15,0 0-1 16,0 0-65-16,0 0-137 16,0 0-519-16</inkml:trace>
  <inkml:trace contextRef="#ctx0" brushRef="#br0" timeOffset="371279.8525">20108 15057 1272 0,'0'0'148'0,"0"0"-148"16,0 0-2-16,0 0 2 0,0 0 41 15,0 0-19-15,0 0 10 16,23 106-9-16,-19-83-4 15,0-1 5-15,4-4-23 16,-4 0 4-16,1-8-5 16,-3-2 0-16,0-3-4 15,0-5 4-15,0 0-1 16,0 0 0-16,8-5 1 16,-1-21-1-16,4-5-25 15,0-4 23-15,0-3 2 0,1-1 1 16,-1 7 0-1,-4 0 11-15,0 11-10 0,-2 4 9 16,2 8-10-16,0 3-19 16,4 6-23-16,5 0-51 15,2 9-43-15,17 9-22 16,-4-6-115-16,-5 0-308 0</inkml:trace>
  <inkml:trace contextRef="#ctx0" brushRef="#br0" timeOffset="371701.6643">20581 15017 527 0,'0'0'531'0,"0"0"-437"16,0 0 0-16,0 0 13 15,0 0 21-15,0 0-57 16,-129 0-49-16,107 17 21 0,-1 6-22 16,6 3-12-16,5-4 5 15,4-2-14-15,5 0 1 16,1-6-1-16,2-5 0 15,0-4-9-15,0-1 9 16,2-4-32-16,9 0-30 16,3 0-11-16,3-5 47 15,4-13-18-15,1-3-12 16,0-3 4-16,-4 4-12 16,-2 4 48-16,-7 4 16 15,-5 6 35-15,-2 5 43 16,-2 1-13-16,0 0 1 15,2 0-23-15,1 7-41 0,1 7 9 16,5 0 6 0,-2 2-16-16,2-6 16 0,2-1-17 15,-2-6 0-15,0-3 0 16,2 0-21-16,2-3 20 16,6-26-27-16,2-9-50 15,4-11 18-15,12-32-83 16,-7 5-50-16,-6 5-188 0</inkml:trace>
  <inkml:trace contextRef="#ctx0" brushRef="#br0" timeOffset="372264.2477">20800 14558 126 0,'0'0'548'0,"0"0"-310"15,0 0-108-15,0 0-37 0,0 0-3 16,0 0-11 0,0 0-48-16,-18-50-31 0,11 71 14 15,0 5 2-15,1 6 15 16,-3 7 18-16,2 3 6 15,3 2 9-15,-1 2-10 16,1-2-22-16,2 0 6 16,0-2-28-16,2-1-9 15,0-3-1-15,0-2 10 16,0-5 4-16,0 1-14 16,2-11 0-16,9-3-1 15,2-4-6-15,3-8-5 16,2-4-30-16,4-2-6 15,4 0 48-15,3-8-6 16,6-14 6-16,0-6-1 0,-4-4-14 16,-2 3-8-16,-7-6-8 15,-8 7 23-15,-8 6 8 16,-6 3 0-16,0 7 50 16,0 7 9-16,-11 5-19 15,-5 0-8-15,-1 0-21 16,-3 5-9-16,-1 14 34 15,2 3-25-15,3 4 3 16,3 0 10-16,3 0-24 16,6-4 26-16,2-1-26 15,2-6 2-15,0-1 3 16,0-6-5-16,4-2 0 16,12-2 0-16,4-4-2 0,4 0-5 15,5 0 7 1,0 0 0-16,0-4-7 0,-2-4 7 15,-4 2 0-15,-8-2 0 16,-1 4 1-16,-8-1-13 16,-4 5 10-16,-2 0-44 15,0-12-40-15,-10 1-104 16,-9-3-355-16</inkml:trace>
  <inkml:trace contextRef="#ctx0" brushRef="#br0" timeOffset="372451.7411">20671 14737 386 0,'0'0'795'0,"0"0"-714"0,0 0-74 16,0 0 38-16,0 0 48 16,145-61-47-16,-93 57-36 15,2 4-10-15,-4 0-27 16,-13 0-98-16,-12 0-144 15,-16 7-773-15</inkml:trace>
  <inkml:trace contextRef="#ctx0" brushRef="#br0" timeOffset="373357.9896">20586 15240 768 0,'0'0'145'0,"0"0"-119"0,0 0 79 16,0 0-4-16,0 0-53 16,0 0-22-16,0 0 25 15,2 0 39-15,-2 0-42 16,0 0-22-16,0 0 22 16,2 0-19-16,-2 0-15 15,0 0-11-15,0 0 7 16,0 0-2-16,0 0-8 15,0 0 0-15,0 0 9 16,0 0-9-16,0 0 8 16,0 0-8-16,0 0 0 15,0 0 7-15,0 0-7 0,0 0 0 16,0 0 0-16,0 0 0 16,0 0 20-16,0 0 2 15,0 12-6-15,0 6 72 16,0 6-46-16,-4 7-4 15,-3 1-3-15,3-1-28 16,0 5 15-16,-2-2-22 16,4-5 1-16,-2-4 8 15,-1-7-9-15,3-1 0 16,0-3-2-16,2-9-7 16,-2 4 9-16,2-9-31 15,0 0-8-15,0 0 2 16,0 0-27-16,0 0-45 0,0-9-16 15,15-27-90-15,3 5 46 16,-2-4-125-16</inkml:trace>
  <inkml:trace contextRef="#ctx0" brushRef="#br0" timeOffset="373717.201">20758 15270 224 0,'0'0'391'15,"0"0"-269"-15,0 0-38 16,0 0 100-16,0 0-66 15,0 0-76-15,0 0 0 16,-21 14-4-16,6-4 4 16,-3 4-6-16,0 3-17 15,0-8 14-15,-2 3-20 0,3-1-7 16,-2-5 17 0,7 1-21-16,-2 1 4 0,5-8-5 15,3 5 8-15,3-5-11 16,0 0 2-16,3 5-4 15,0-1 1-15,0 4 3 16,0-2 0-16,3 3 0 16,8-2 2-16,0 3 33 15,3-1 4-15,1 4-13 16,3-5 18-16,-1-2-18 16,2 2-3-16,-1-4-23 15,-3-2-1-15,1 0-27 0,-3 1-42 16,3-2-63-1,-5 1-61-15,-5-2-312 0</inkml:trace>
  <inkml:trace contextRef="#ctx0" brushRef="#br0" timeOffset="374685.9556">20816 15400 1011 0,'0'0'268'16,"0"0"-232"-16,0 0-2 15,0 0 35-15,0 0 0 16,0 0-58-16,0 0-11 16,75-38 7-16,-50 33-7 15,-3-8-7-15,3 3-19 16,-8 1-32-16,-1 0 25 0,-9-2 14 16,-5 4 19-16,-2 0 3 15,0 2 11-15,0 3 31 16,-9-3-10-16,-3 2-12 15,0 3 15-15,-2 0-32 16,-1 0 4-16,-4 3 10 16,4 6-5-16,1 1 17 15,3 3-10-15,5 1-5 16,2-2 14-16,2 1-30 16,2-1 12-16,0 0-6 15,0-3-1-15,0 0 4 16,0-1-10-16,10-2 1 15,3-3 2-15,5-3-3 0,3 0-8 16,0 0-6 0,4 0-17-16,0-5 21 0,0-4-26 15,-1-3-5-15,-4-5 32 16,0 1-4-16,-5 0 6 16,-1 2 6-16,-5-1 1 15,-3 4 10-15,0 1 3 16,-6 5 41-16,0 2 24 15,0 3-39-15,0 0 2 16,0 0-20-16,0 0-20 16,2 0-2-16,0 0 1 15,4 0 0-15,1 8-1 16,4 2 2-16,0-2 3 16,4 1-4-16,6-4-11 15,1-5 9-15,5 0-33 0,-1 0-5 16,1-5-9-16,-2-12-18 15,-5-1 31-15,-5 0 6 16,-3-4 21-16,-8 4 9 16,-4 0 0-16,0 5 51 15,0 8 42-15,0 0-32 16,0 3 24-16,0 2-50 16,0 0-29-16,0 0-6 15,0 12-12-15,0 9 12 16,0 7 2-16,0 8-1 15,-2 8 44-15,0 6-27 16,2 6-7-16,-2 4 9 0,0 1-19 16,0-6-1-16,-2 1 0 15,2-7 2-15,-2-3 4 16,0-2-6-16,-1-8 0 16,1-6-1-16,-3-6 10 15,0-8-8-15,1-2-1 16,1-9 0-16,1-5 8 15,0 0-2-15,-4 0 16 16,2-21-2-16,-3-11-18 16,-2-14 28-16,4-10-30 15,0-7-15-15,5-4-15 16,2 4-38-16,0 5-12 16,0 10-34-16,7 8-97 0,4 16-104 15,0 7-488-15</inkml:trace>
  <inkml:trace contextRef="#ctx0" brushRef="#br0" timeOffset="384405.9958">22429 16459 215 0,'0'0'165'16,"0"0"-118"-16,0 0-6 16,0 0 54-16,0 0-23 15,-2 0-24-15,2 0-35 16,0 0 24-16,0 0 27 16,0 0-25-16,0 0-2 15,0 0 9-15,0 0 8 16,0 0 4-16,0 0-9 15,0 0-17-15,0 0-11 16,-4 0-2-16,0 18 36 16,-6 4 26-16,1 14-10 15,-1 4 45-15,0 4-60 16,3 0 5-16,1-2-9 0,2 2-18 16,-1-3 5-16,2-1-30 15,3-8-9-15,0-2 20 16,0-7-19-16,-2-2-1 15,2-7 0-15,-2-3 1 16,2 1-1-16,-2-9 0 16,0-3-21-16,2 4-44 15,-3-4-77-15,3 0-11 16,-2-4-69-16,2-11-306 0</inkml:trace>
  <inkml:trace contextRef="#ctx0" brushRef="#br0" timeOffset="386906.1666">22367 16598 195 0,'0'0'211'0,"0"0"-168"15,0 0-30-15,0 0 46 16,0 0 30-16,0 0-32 15,0 0-17-15,-25-9-4 16,23 7-20-16,0 1-10 16,0-2-5-16,-2 3 5 15,-2-4 7-15,2 0 22 16,0 4 15-16,-1-4-5 16,1-1 39-16,2 5-41 15,2 0-18-15,0 0 15 16,0 0-27-16,0-5 21 15,0 5 9-15,0 0-17 16,4-4-7-16,3 4-19 0,1 0 9 16,6-3 20-16,1 3-9 15,3 0 7-15,5 0 1 16,2-5-9-16,1 5 10 16,3-2-16-16,5-2-4 15,4 1-2-15,-1-2-1 16,3-3 4-16,-1 6-10 15,-2-6 0-15,1 4 7 16,-2-1-6-16,-3 0 1 16,0 1 0-16,2 4 7 15,-4-4-2-15,2-2-7 16,0 2 0-16,3 0 8 16,-3 0-2-16,1-4-6 0,-3 6-1 15,0-6 1-15,0 4 2 16,0-2-2-16,-2 2 0 15,0-5 6-15,3 4-6 16,-1 1-1-16,0-4 1 16,2-2 0-16,1 5-1 15,-2-2 1-15,-4-2 0 16,1 4 5-16,-2 0-5 16,-5 2 0-16,3-2-1 15,-3 4 1-15,0-3 1 16,1 4-1-16,-1-4-1 15,3 4 1-15,-1-5 0 16,2 5 0-16,1 0 0 0,0 0 0 16,0 0 0-1,2 0 0-15,0 0 0 0,2 0 0 16,0 0-1-16,1-3 0 16,1 1 1-16,0-1 0 15,1 1 2-15,-3 2-2 16,0-3 0-16,-2-1-1 15,-2 4 2-15,0-5 0 16,-3 5-1-16,1-2 0 16,-1 0 0-16,1 1 0 15,-3 1 0-15,3 0-1 16,-4 0 1-16,4 0 0 16,-2 0 0-16,1 0-1 15,-1 0 1-15,-1 0 0 0,0 0 1 16,1 0-1-16,-1 0 0 15,2 0-1-15,1-4 1 16,1 4 0-16,4-5 0 16,-1 5 0-16,0-4 1 15,0 0-1-15,-3 3 0 16,1-3 0-16,-1-1 0 16,-1 5-1-16,0-7 1 15,-1 2 0-15,1-1-6 16,0 3 6-16,-2-6-3 15,2 3-9-15,-2 2 4 16,-3 0-11-16,-3 0 10 16,2 2 9-16,-6 0-1 0,1 2 1 15,-4-1 0-15,-1 1 12 16,3 0-11-16,-2-5 8 16,7 5-9-16,-2 0 0 15,3-4 1-15,1 4-1 16,0-3 0-16,-2 3 0 15,-1 0 0-15,-3 0-1 16,1 0 1-16,-6 0 0 16,1-2 3-16,-4 2-3 15,0 0 0-15,-3 0 1 16,-2 0 7-16,0 0 30 16,0 0-16-16,0 0 1 15,0 0 18-15,0 0-22 0,0 0-10 16,0 0-2-1,0 0-1-15,0 0 2 0,0 0-8 16,0 0 0-16,0 0-1 16,0 5-5-16,-5 7 6 15,-2 8 0-15,1 10 1 16,-3 0 8-16,2 7-9 16,3 5 0-16,-1 2 6 15,3 0-4-15,2-3-3 16,0-6 1-16,0-5 0 15,0-6-3-15,0-6 3 16,0-2 0-16,0-2 0 16,0-5 1-16,2 0 6 15,-2-5-7-15,2 1-1 0,-2 0 0 16,0 0 1-16,0-1 0 16,0-1 1-16,0-1 0 15,0 1 4-15,0 2-5 16,0-5 0-16,0 5-1 15,0-1 1-15,0 0 0 16,0-3 0-16,0 3 3 16,0 0-12-16,0 1 9 15,-4-1-3-15,-5 1-4 16,-2 0 7-16,-3-1 0 16,-1 4-1-16,-5-2 1 15,-3-2 7-15,-4 0-7 16,-2 0 0-16,-4-2-1 0,-5 2 1 15,-1-4 5-15,-9 3-5 16,0-3 0-16,-4 5-2 16,-4-5 4-16,-2 0-2 15,-2 4 6-15,-2-2-5 16,-3 1 2-16,3 2-1 16,-3-1-2-16,3-1 7 15,0 2-6-15,-1-3-1 16,1 2 0-16,2 4 1 15,2-4 4-15,2 2-5 16,2-3 0-16,3 2-1 16,2-1 1-16,0 1 0 15,0-5 0-15,2 5 9 0,1-1-12 16,-2 4 3 0,1-6 0-16,1 2-3 0,-1 0 9 15,0-4-3-15,0 5-3 16,3-5 0-16,1 3 6 15,5-3-6-15,1 2 1 16,6 2 11-16,-1-4-11 16,5 5 10-16,3-5-11 15,-1 3 0-15,1 1 2 16,0 1 2-16,-3 0-1 16,0-1-6-16,0 0 12 15,-2 0-18-15,0 2 10 0,0-2-1 16,-2 1 4-1,2-2-4-15,0 1 0 0,0-2-7 16,0 3 14-16,3-2 0 16,-3 1-7-16,0-4 0 15,0 5 2-15,-2-5 6 16,2 0-15-16,-1 0 7 16,1 0 0-16,3 0 13 15,1 0-13-15,0 0 1 16,4 0 14-16,0 0-14 15,3 0 5-15,5 0-6 16,1 0 0-16,4 5 18 16,-1-5-2-16,3 0-15 15,-2 0 5-15,2 0 6 16,1 0-5-16,1 0-6 0,2 0 1 16,2 4 27-16,-2-4-23 15,2 0 2-15,0 0-8 16,0 0 2-16,0 0 3 15,-2 0-5-15,2 0 0 16,0 0 1-16,-3 0-1 16,3 0 0-16,0 0 0 15,0 0-1-15,0 0-8 16,0 0-28-16,0 0-116 16,0 0-245-16</inkml:trace>
  <inkml:trace contextRef="#ctx0" brushRef="#br0" timeOffset="391187.2443">22710 16673 557 0,'0'0'119'15,"0"0"-98"-15,0 0 32 16,0 0 78-16,0 0-47 15,0 0-69-15,-2 0-4 16,2 0-2-16,0 0 10 16,0-3-6-16,0 3 11 15,0 0 8-15,0-5-13 16,0 3-12-16,0 2 15 16,0 0-21-16,0 0 20 15,0 0-21-15,0 0 0 0,0 0 4 16,0-4-3-1,0 4 8-15,0 0-9 0,0 0 0 16,-2-3 3-16,0 3-3 16,-3-5 0-16,1 5 1 15,-1-4-1-15,0 2 23 16,-1 2-5-16,2 0 14 16,-5 0 20-16,-3 0-22 15,1 0-9-15,-5 2 18 16,1 10-28-16,-1-1 31 15,1 1-24-15,-1 1-8 16,3 1 28-16,2-2-18 16,4 3-5-16,2-7 2 15,1 1-8-15,4 0 6 16,0 1-15-16,0-3-1 0,0-2-6 16,0 5 8-16,7-2-2 15,6-2-7-15,3-3 8 16,4 2-9-16,5-5 5 15,-2 0-19-15,4 0 5 16,2 0-7-16,0 0-8 16,-2-8-12-16,0-2-9 15,-2-4 2-15,-1-3-36 16,-4 3 24-16,-4-8 22 16,-1 5-85-16,-5-15-67 15,-4 1-125-15,-4 7-86 0</inkml:trace>
  <inkml:trace contextRef="#ctx0" brushRef="#br0" timeOffset="391593.5396">22872 16535 390 0,'0'0'388'0,"0"0"-225"16,0 0-92-16,0 0 10 15,0 0-2-15,0 0-16 16,0 0-40-16,-17 8-23 16,13 15 106-16,-3 9-41 15,0-3-30-15,-4 3 37 16,2-4-24-16,0-1-11 15,0-5-4-15,1-5-27 16,-2 2 15-16,4-12-21 16,1 4 0-16,1-7-1 15,2 0 1-15,2 0-6 0,0-4 6 16,0 0-14-16,0 0 14 16,0 0-40-16,0-4-9 15,8-10-30-15,6-3 5 16,-3 3 55-16,-2 5 2 15,-2 5 17-15,-5 0 4 16,0 4 25-16,-2 0 12 16,0 0-10-16,3 0-24 15,1 0 7-15,2 8 23 16,1 1-24-16,3 1-3 16,0 3-10-16,1-5-35 15,3 2-14-15,-1-6-56 16,3-4-28-16,9 0-44 0,-4-4-136 15,-2-11-178-15</inkml:trace>
  <inkml:trace contextRef="#ctx0" brushRef="#br0" timeOffset="391999.9148">23051 16651 704 0,'0'0'169'16,"0"0"-110"-16,0 0 28 15,0 0 17-15,0 0-41 16,0 0-47-16,0 0 9 15,-60 22 17-15,47-9-19 16,0 5 45-16,3-4-29 16,2-1-27-16,3 0 1 15,3-4-6-15,2 0-7 16,0-8 0-16,0 3-23 0,0-4-15 16,13 0-25-16,3-4 6 15,1-10-5-15,2 1-12 16,-2-5 15-16,-3 4-24 15,-6-3 42-15,-1 12 41 16,-5 0 33-16,-2 1 55 16,0 4 27-16,0 0-11 15,0 0-23-15,3 0-58 16,1 4-14-16,1 5 4 16,-1 0-11-16,3 0-1 15,-1-4-2-15,1 0-1 16,2-5-25-16,2 0-48 15,1 0-12-15,1 0 16 0,7-15-95 16,-3-2-150 0,-1-6-91-16</inkml:trace>
  <inkml:trace contextRef="#ctx0" brushRef="#br0" timeOffset="392203.0098">23265 16477 831 0,'0'0'182'0,"0"0"-140"15,0 0 16-15,0 0 49 16,0 0-10-16,0 0-33 16,0 0-21-16,-57 80 25 15,51-51-33-15,2 0-9 16,0-3-12-16,2-4-13 0,-1-2 17 16,3-4-18-1,0-1-18-15,0-8-43 0,0-2-43 16,0-5-85-16,7 0-88 15,2-8-130-15</inkml:trace>
  <inkml:trace contextRef="#ctx0" brushRef="#br0" timeOffset="393921.7098">23312 16485 895 0,'0'0'219'15,"0"0"-167"-15,0 0 13 16,0 0 91-16,0 0-63 15,0 0-65-15,0 0 8 16,-16 69 2-16,10-44 6 16,-3 3-4-16,2-2-18 0,0 0 15 15,-2-3-18-15,3-6-18 16,-1-2 3-16,3-3-4 16,-1-2 0-16,3-6 0 15,2 0-23-15,0-3-13 16,0 3-72-16,0-4 19 15,5 0 14-15,8 0 44 16,5-5 14-16,-1-3-3 16,6-5 1-16,-1 4 19 15,-2-6-25-15,2 3-1 16,-3-2 4-16,-6 4-11 16,-3-2 16-16,-2 2-11 0,-8-2 24 15,0 7 4-15,0-4 17 16,0 6 5-16,-5-4 11 15,-4 7-32-15,2 0 28 16,1 0-14-16,2 0-14 16,-2 0 25-16,2 0-13 15,2 0-12-15,0 0 8 16,0 0-8-16,2 0-2 16,-3 0-1-16,3 2 2 15,0 3 4-15,-2-5-3 16,2 3-2-16,0-3 1 15,0 0-5-15,0 0 3 16,0 0-4-16,0 0-2 0,0 0 7 16,0 0 1-1,0 0-1-15,0 0 1 0,0 0 0 16,0 0-1-16,0 0 2 16,0 0-1-16,0 4 0 15,0 4 0-15,0 2 16 16,0 4 1-16,0-2-8 15,0-2 35-15,0 8-21 16,0-5-1-16,0 1-12 16,2-1-1-16,3-4-4 15,1 0-5-15,4 0 1 16,-2-5 0-16,1-3-1 16,5-1-7-16,-1 0-5 15,3 0-7-15,1-1 9 16,-1-17-28-16,-1 0 2 0,2-4-16 15,-5 1-19-15,0 1 11 16,-3 2 23-16,-5 6 37 16,-2 3 1-16,-2 4 12 15,0 1 39-15,0 4 12 16,0 0-39-16,0 0-25 16,0 0-6-16,0 0-22 15,0 0 27-15,0 0-29 16,0 0-3-16,2 0 1 15,-2-3-4-15,0 3 35 16,0 0 0-16,0 0 1 16,0 0 7-16,0 0-7 0,0 0 16 15,0 0 26-15,0 3 3 16,0 6 32-16,0 0-39 16,3 3-11-16,-1-1 12 15,0 3-39-15,3-7 8 16,0 2-8-16,-1-4 1 15,2-1-3-15,1-4-5 16,2 0-34-16,4 0 24 16,-2-9-48-16,5-4-25 15,-3-4-11-15,1-2-34 16,-1 1-54-16,-3 0 39 16,-4 10 150-16,1-2 6 15,-5 10 50-15,-2 0 46 0,2 0-18 16,-2 0-26-1,4 0-6-15,1 0-7 0,2 3-16 16,6 4-22-16,1-2-7 16,3-5-7-16,1 0-4 15,0 0-8-15,0 0-42 16,-5-12-5-16,-4 1 9 16,-4-3 57-16,-5 7 2 15,0 0 103-15,0 3 15 16,0 4-45-16,-8 0 12 15,2 0-17-15,-1 0-33 16,1 0-13-16,-1 14-11 16,2 4 14-16,3 5-12 15,2-2-7-15,0 5 4 16,0-1-11-16,0-4 17 0,0 2-13 16,0-1-4-16,0-5 11 15,0 6-12-15,0-5 0 16,-7-4-1-16,-1 0 3 15,-1-2 4-15,-5-4-6 16,1-2 0-16,-1-2 9 16,1-4-9-16,2 0 0 15,2 0-1-15,3 0-22 16,3-15 7-16,3 3-34 16,0-2 20-16,3-3-1 15,15-1-34-15,8 4 7 16,5-4 44-16,5 2-17 0,0-3 20 15,2 5-14-15,-7 1 24 16,-4-4 1-16,-7 8 0 16,-9 0 0-16,-7 3 27 15,-4 2 33-15,0 4 9 16,0-4-27-16,-9 4-3 16,-4 0 5-16,-3 0-37 15,3 0 37-15,0 0-23 16,2 4-15-16,1 4 22 15,6 6-12-15,2 0 7 16,2 0 6-16,0 3-29 16,0-7 16-16,0-1-15 15,10-1-1-15,2 1 0 0,3-9-23 16,8 0-66 0,-3 0-44-16,-2 0-202 0</inkml:trace>
  <inkml:trace contextRef="#ctx0" brushRef="#br0" timeOffset="394562.4169">24153 16529 186 0,'0'0'235'16,"0"0"-129"-16,0 0 94 15,0 0 27-15,0 0-94 16,0 0-14-16,0 0-11 16,0-16-25-16,0 16 33 15,0 0-15-15,0 0-55 16,0 7-6-16,-2 8-23 15,-6 7 21-15,2 0-16 0,1 0-22 16,1 1 22-16,0-6-22 16,2-2 0-16,-4-6 0 15,2 3-11-15,2-6 3 16,2 2-49-16,-2-4-55 16,-1-4 12-16,1 0-9 15,0 0-20-15,0 0-23 16,0-13-475-16</inkml:trace>
  <inkml:trace contextRef="#ctx0" brushRef="#br0" timeOffset="394687.245">24153 16529 897 0</inkml:trace>
  <inkml:trace contextRef="#ctx0" brushRef="#br0" timeOffset="394796.6566">24153 16529 897 0,'-121'-93'279'0,"121"90"-177"0,0 1-91 0,0 0 99 0,9 0-22 16,11-2-74-16,4 0 6 16,3 4-19-16,2-4 1 15,-2 4-2-15,-5 0-49 16,-1 0-59-16,-8 0-65 16,-5 8-99-16,-5 0-391 0</inkml:trace>
  <inkml:trace contextRef="#ctx0" brushRef="#br0" timeOffset="395238.589">24197 16659 933 0,'0'0'136'15,"0"0"-111"-15,0 0 57 16,0 0 12-16,0 0-27 15,0 0-45-15,0 0-21 16,0 0 41-16,122-40-41 16,-103 26 9-16,-4 2-10 15,-3-2-13-15,-4 1 0 16,-4 1-1-16,-4 1-25 0,0-1 17 16,0 6-14-16,0-2 27 15,-8 8 0-15,-4-4 9 16,1 4 34-16,1 0-33 15,-4 0 18-15,3 12 19 16,2 3-25-16,0-6 19 16,4 8-1-16,1-4-17 15,2 6 18-15,2-5-23 0,0-7 2 16,0 3 10-16,11-2-20 16,7-4 31-16,2 0-30 15,6-4-2-15,7 0-28 16,4 0-45-16,-2-4-37 15,10-13-45-15,-14-2-124 16,-7-3-235-16</inkml:trace>
  <inkml:trace contextRef="#ctx0" brushRef="#br0" timeOffset="395426.134">24542 16508 848 0,'0'0'219'15,"0"0"-165"-15,0 0-34 16,0 0 18-16,0 0-4 0,0 0 42 15,0 0-8 1,56 39 7-16,-36-25-24 0,-1 0-9 16,-2-2-20-16,-1-1-13 15,-3-2-18-15,-2-1-21 16,-4 1-58-16,0-9-20 16,-5 0-86-16,-2 0-165 15,0 0-232-15</inkml:trace>
  <inkml:trace contextRef="#ctx0" brushRef="#br0" timeOffset="395629.2627">24685 16508 1117 0,'0'0'250'0,"0"0"-194"16,0 0-30-16,0 0 66 0,0 0-56 16,0 0-4-16,0 0 3 15,-27 71-12-15,18-45 24 16,1-7-37-16,-4 2-10 15,1-1 11-15,1-3-11 16,-2-4-7-16,3 1-79 16,3-9-80-16,1-5-69 15,3 0-142-15</inkml:trace>
  <inkml:trace contextRef="#ctx0" brushRef="#br0" timeOffset="395894.8894">24868 16427 935 0,'0'0'262'0,"0"0"-178"0,0 0 45 15,0 0 95-15,0 0-115 16,0 0-82-16,0 0-8 16,0 6-19-16,0 8 0 15,0 1 26-15,0 8-18 16,0-5 6-16,-2-1-14 15,-1 3 9-15,1-3-8 16,0-3-1-16,0 1-18 16,0 0-40-16,2-4-85 15,0 1-30-15,0-9-67 16,-2-3-296-16</inkml:trace>
  <inkml:trace contextRef="#ctx0" brushRef="#br0" timeOffset="396144.7187">24824 16517 1242 0,'0'0'209'16,"0"0"-198"-16,0 0 18 15,0 0 32-15,0 0-33 16,0 0-16-16,0 0-11 16,29 0 18-16,-14 0-10 15,1 0-8-15,-3 0 20 16,1 0-21-16,-4 0 0 0,-1 0-6 15,1 0-36 1,-6 0-13-16,0 0-3 16,-4 0-19-16,0 0-22 0,0 3-75 15,0 2-123-15,-2-5-222 16</inkml:trace>
  <inkml:trace contextRef="#ctx0" brushRef="#br0" timeOffset="400895.0055">22286 16753 121 0,'0'0'243'16,"0"0"-134"-16,0 0-54 16,0 0 39-16,0 0 10 15,0 0-41-15,3-9-28 16,-3 5-3-16,2 0 27 15,0 4 15-15,-2 0-37 16,2 0 24-16,-2-5-10 16,0 5-34-16,3 0 19 15,-3 0-20-15,0 0 7 0,0 0 5 16,0 0-12-16,2 0-6 16,1-3-10-16,1-2 6 15,0 3-6-15,3-1 1 16,1-1 0-16,2-1-1 15,-2 5 7-15,1-5-3 16,-1 5-4-16,-4-5 0 16,-2 5 0-16,-2 0 0 15,0 0 6-15,0 0 46 16,0 0 7-16,0 0 8 16,-2 0-23-16,-8 0-21 15,-3 0-7-15,-3 0-16 16,-1 0 6-16,-3 0-6 0,-5 5 0 15,1-4 5-15,-3 3 2 16,0 1-7-16,-2-1 0 16,-2-1-11-16,2-3 11 15,0 0 0-15,0 2 0 16,0-2-1-16,2 0 1 16,3 3 0-16,0-1-1 15,3-2 11-15,3 0-10 16,5 3 0-16,-1-3 0 15,8 0 11-15,2 0-10 16,-1 0 0-16,3 0 7 16,2 5-6-16,0-5 3 15,0 0-5-15,0 4-2 16,0-4 1-16,0 5 2 16,-2 8-1-16,0-4 38 0,0 3-26 15,-1 3 17-15,3 2-16 16,0-3-7-16,0 3 16 15,0 1-21-15,0 5 25 16,0-6-25-16,0 1-1 16,0 5 17-16,0-6-17 15,0 7 0-15,0 2 6 16,0-3-6-16,0 4 11 16,3 4-11-16,-3-5 0 15,2 1 11-15,-2 4-11 16,2-7 0-16,-2 2 0 15,0 0 0-15,0-5 1 0,0 8-1 16,0-7 10-16,0 0-5 16,0 0-5-16,0-4 0 15,0-4-6-15,0-2 6 16,0-1-1-16,0-4 1 16,0-2 0-16,0 0 0 15,0-1 6-15,0 0-6 16,0-4 0-16,0 0 1 15,0 0-8-15,0 0 4 16,0 0-7-16,0 0 0 16,0 0-23-16,9-18-21 0,-1 0-93 15,2-4-262-15</inkml:trace>
  <inkml:trace contextRef="#ctx0" brushRef="#br0" timeOffset="401926.2506">22057 17401 523 0,'0'0'178'16,"0"0"-125"-16,0 0-11 15,0 0 91-15,0 0-64 16,0 0-43-16,0 0 5 16,-122 5-4-16,101 2 12 15,-1 0 5-15,-1 5-14 0,0-3 38 16,-2 4-24 0,2-3-2-16,-1 4 8 0,4-2-16 15,0 1 5-15,2 1-16 16,2-2-7-16,0 7 6 15,3-6-13-15,3 1 8 16,0 5 2-16,1-1-12 16,3 3 14-16,2-2-15 15,-2-1 5-15,4 3 23 16,0-1-23-16,2-1 7 16,0 0 5-16,0 1-21 15,0-1 28-15,12 1-28 16,1 1-2-16,5 3 30 15,4-3-18-15,2 2 10 16,7-5-6-16,1 3 9 0,6-7 13 16,4 5-28-16,4-7-8 15,8-2 19-15,0 2-20 16,4-7 5-16,2 4-6 16,-2-6 0-16,-2-3 3 15,-3 0-3-15,-4 0-1 16,-5 0 1-16,2-12 0 15,-7 3 4-15,0-9-4 16,-4 4 0-16,-3-6-3 16,-3 0 3-16,-2-6-1 15,-4-1-1-15,-2 1-15 16,-5-6 16-16,-5-3-13 16,-5-6-6-16,-2 1 19 0,-4 0-8 15,0-1 8-15,0 6 1 16,-4 3 0-16,-7-3 20 15,-5 8-2-15,-1 1-17 16,-4-1 18-16,1 5-19 16,1 1 6-16,-4 1-6 15,-4 3 2-15,-2 3-4 16,-2 0 2-16,-4 6 0 16,-7-2 7-16,-6 6-6 15,-1 4 5-15,-2 0-6 16,0 0 0-16,-1 0 9 15,6 4-9-15,5 1 0 16,6 0 0-16,6 3 0 0,7-4-8 16,2 6 8-1,1 2-17-15,2 2-11 0,3 8-75 16,-5 7-89-16,1-4-135 16,5-3-608-16</inkml:trace>
  <inkml:trace contextRef="#ctx0" brushRef="#br0" timeOffset="402410.6284">22110 17575 671 0,'0'0'189'0,"0"0"-189"16,0 0 0-16,0 0 111 16,0 0-29-16,0 0-37 15,0 0 36-15,8-81 35 16,-8 77-1-16,0 4-4 15,0 0-45-15,0 0-12 0,0 0 17 16,0 0-31 0,0 0 22-16,0 0-18 0,0 5-31 15,0 8 9-15,0 8-21 16,0 8 14-16,0 5 8 16,0-2-21-16,0 0 19 15,0-2-21-15,0-5 0 16,0-6-4-16,0-5 4 15,0-4-12-15,0-2-6 16,0-1-64-16,0-4 18 16,0 1-16-16,0-4-43 15,0 0-15-15,0 0-52 16,6-18 37-16,1-4-23 16,1 0-624-16</inkml:trace>
  <inkml:trace contextRef="#ctx0" brushRef="#br0" timeOffset="402519.9988">22110 17575 992 0</inkml:trace>
  <inkml:trace contextRef="#ctx0" brushRef="#br0" timeOffset="402691.8162">22110 17575 992 0,'33'-102'222'0,"-41"102"-165"0,4 0 4 0,-1 0 36 0,5 0-59 0,0 0-38 16,0 0-9-16,0 0 0 15,7 0 9-15,7-2 0 16,3 2-1-16,5-4 1 0,5-4 0 16,0 3-1-16,4-4-50 15,-2 1 28-15,0 3-42 16,-3 0 7-16,-3 5-18 16,-7 0 3-16,-5 0-3 15,-11 5-62-15,0 4-62 16,0 5 17-16</inkml:trace>
  <inkml:trace contextRef="#ctx0" brushRef="#br0" timeOffset="402910.5465">22193 17674 909 0,'0'0'192'0,"0"0"-169"16,0 0-23-16,0 0 112 0,0 0-56 15,0 0-28-15,0 0-15 16,129-50 30-16,-104 42-37 16,-1 4-6-16,-3-2-20 15,2 2-77-15,-4 0-73 16,-9 0-318-16</inkml:trace>
  <inkml:trace contextRef="#ctx0" brushRef="#br0" timeOffset="403332.4157">22106 17839 871 0,'0'0'147'0,"0"0"-140"16,0 0 8-16,0 0 20 15,0 0-20-15,0 0 13 16,0 0 12-16,0 3 2 16,0-3-14-16,0 0-19 15,0 4 43-15,2-2-26 16,2-2-3-16,6 0 16 16,5 0 8-16,5 0-2 15,7 0-16-15,7 0-22 0,5-2 13 16,7-10-11-16,-2 7-9 15,3-8 15-15,-3 5-8 16,-1-2 26-16,-5 2-5 16,-5 2 5-16,-4-2 10 15,-6 4-42-15,-8 1 1 16,-5 3 22-16,-4-3-22 16,-4 3 20-16,-2-4-22 15,0 4-13-15,0 0-29 16,-4 0-118-16,-10 0-148 0</inkml:trace>
  <inkml:trace contextRef="#ctx0" brushRef="#br0" timeOffset="405176.1694">20272 17887 189 0,'0'0'404'16,"0"0"-306"-16,0 0-36 16,0 0 32-16,0 0-6 15,118-26-26-15,-87 18-27 16,0 3 7-16,0-1 9 15,1 3-9-15,-1-2 23 0,2 1-12 16,3-2-3 0,-3-2-14-16,0 4-13 0,1 0 3 15,0-2-11-15,-3 2-14 16,2 1 18-16,1 3-11 16,-1-5 1-16,3 3-2 15,1-2-5-15,2-4-2 16,-1 4 6-16,-1 1-4 15,-1-4 5-15,1 3-7 16,0-5-4-16,-4 4 4 16,-2-3 0-16,-2 4 9 15,0-2-9-15,-5 3 0 16,-1-2-4-16,-1 1 4 16,-3 1 0-16,-2 0 3 15,1-1-2-15,-1 0-1 0,-1 0 0 16,2 4-3-1,-4 0 2-15,-2 0 1 0,2-5 0 16,-1 5 0-16,3-5 2 16,0 1 2-16,0-1-4 15,1 2 0-15,-1-1-2 16,-1 2-1-16,-1-1 3 16,-1-2 0-16,1 5 1 15,-3-4 6-15,2 0-7 16,-2 2 0-16,0-3 2 15,-4 2-1-15,0 3-2 16,-5 0 0-16,0 0 1 0,-2 0 21 16,2 0 8-16,-2 0 12 15,0 0 4-15,0 0-13 16,0 0-3-16,0 0-29 16,-2-4-40-16,-12-4-80 15,-5 2-199-15</inkml:trace>
  <inkml:trace contextRef="#ctx0" brushRef="#br0" timeOffset="406066.7132">19306 17258 93 0,'0'0'1051'0,"0"0"-908"0,0 0-124 16,0 0 61-16,0 0 123 16,0 0-101-16,0 0-52 15,-8-23-31-15,8 23 16 16,0 0-32-16,0 9 6 15,0 14-6-15,0 9 27 16,4 5-11-16,2 6 9 16,1-2-28-16,2-2 9 15,0 1-9-15,-2-10 1 16,-1-1-2-16,1-12-4 16,-2 0-57-16,-1-7 6 15,-2-6-20-15,-2 0 16 16,2-4 27-16,-2 0 27 0,0 0 6 15,0-16 0-15,3-8-67 16,-3-6 5-16,0-2 51 16,0-3-16-16,0 3 7 15,0 0 20-15,0 2 23 16,0 2-22-16,0 6 17 16,0 0-5-16,0 8-7 15,0-2 11-15,0 2-17 16,6 4 0-16,10-2-10 15,1 2 5-15,4-2-16 16,1 5 21-16,1 4-13 16,-4-1 13-16,2 4 0 15,-6 0-16-15,-3 0 15 16,-6 0-26-16,-4 0 27 0,-2 12 33 16,0 2 5-16,0-1-4 15,-2 6 5-15,-12-1 7 16,-3 3 18-16,-4 6-36 15,-3 1 9-15,0 2-14 16,-1-4-23-16,-2-2 21 16,1-2-20-16,3-3-1 15,4-3 5-15,5-7 1 16,7 0-6-16,3-8 0 16,4-1-51-16,0 0-78 15,0 0-57-15,4 0-59 16,9 0-144-16</inkml:trace>
  <inkml:trace contextRef="#ctx0" brushRef="#br0" timeOffset="406488.5834">19551 17540 962 0,'0'0'246'0,"0"0"-223"16,0 0 90-16,0 0 55 16,0 0-75-16,0 0-78 15,0 0-9-15,-8-28 23 16,8 28-15-16,4 0-14 0,3 0 12 16,1 5 17-16,4 7 16 15,1 7-34-15,-1-6-11 16,-2 6 22-16,-1-5-22 15,-3-2 0-15,0 1-11 16,-4-8-31-16,0-1 16 16,-2-2-21-16,0-2 35 15,0 0 12-15,0 0 21 16,0 0-8-16,0-14-13 16,2-10 0-16,5-7 1 15,4 1-1-15,2-2-15 16,0 0 14-16,6 6-66 0,-1 0-33 15,1 5-35-15,8 6-52 16,-6 5-94-16,-4 3-484 0</inkml:trace>
  <inkml:trace contextRef="#ctx0" brushRef="#br0" timeOffset="407207.4995">19886 17369 829 0,'0'0'200'0,"0"0"-148"15,0 0 84-15,0 0 36 16,0 0-89-16,0 0-54 16,0 0 7-16,0 5 18 15,0 8 37-15,0 1-54 16,0 0-25-16,0-2 8 16,0 2-20-16,0-1 0 15,0-8-12-15,0 3-93 16,0-4-75-16,0-4-98 15,-2 0-350-15</inkml:trace>
  <inkml:trace contextRef="#ctx0" brushRef="#br0" timeOffset="407363.637">19931 17173 1174 0,'0'0'227'16,"0"0"-227"-16,0 0-5 15,0 0-13-15,0 0 17 16,0 0-217-16,0 0-42 0</inkml:trace>
  <inkml:trace contextRef="#ctx0" brushRef="#br0" timeOffset="407769.8817">19979 17379 766 0,'0'0'486'16,"0"0"-486"-16,0 0 0 16,0 0 27-16,0 0 38 15,0 0-47-15,0 0 5 16,27 41-11-16,-18-28 59 16,3 3-32-16,0-6-25 15,0 2 1-15,-3-5-14 16,2-7-2-16,-3 0-52 15,2 0 39-15,1-5 14 16,-1-19-6-16,0-5-23 16,-1-4 17-16,-5-6-53 0,-2 7 65 15,-2 1 19 1,0 9 16-16,0 3 39 0,0 10-31 16,0 1-1-16,0 4 1 15,0 4-43-15,0 0 0 16,0 0-73-16,4 0-30 15,4 18 13-15,1-1-55 16,1 6 25-16,4-2 5 16,9-7-118-16,-6-1-63 15,1-9 41-15</inkml:trace>
  <inkml:trace contextRef="#ctx0" brushRef="#br0" timeOffset="408605.2393">20303 17321 578 0,'0'0'325'15,"0"0"-165"1,0 0-3-16,0 0 30 0,0 0-51 15,0 0-69-15,0 0 2 16,-9-10-39-16,2 10-8 16,-2 10-15-16,-2 5-7 15,0 6 1-15,2-4-1 16,2 3 2-16,3-5-9 16,2-4 7-16,2-4-12 15,0-7-16-15,0 0-27 16,2 0-33-16,11-4 67 15,7-18-7-15,0 0-14 16,2-6-52-16,-1-2-47 0,-8 8 72 16,-1 4 69-1,-6 7 17-15,-4 4 57 0,0 7 11 16,-2 0 21-16,0 0-22 16,3 0-46-16,-1 7-17 15,4 8-20-15,2 2 35 16,0 2-24-16,3-4-12 15,1-3-1-15,1-3-8 16,-3-9-10-16,7 0-25 16,-2-2 21-16,3-24 22 15,2-10-34-15,0-8-23 16,2-10-1-16,-3-8-21 16,-4-1-27-16,-4 5-3 15,-4 0-38-15,-7 6 69 16,0 12 79-16,0 12 127 0,-10 10 64 15,2 6-36-15,3 10-20 16,3 2-41-16,0 0-62 31,2 6-20-31,-2 20-11 0,0 6 42 16,0 8-17-16,-1 4-25 16,3 0 54-16,0 0-26 15,0-2-18-15,0-2 10 16,0-9-20-16,0-3-2 15,7-7-9-15,6-2-5 16,5-7 14-16,5-8-31 16,2-2-3-16,4-2 8 15,0 0-12-15,1-6 14 16,-6-13-5-16,-1 2-5 16,-6-1 34-16,-3 2 1 0,-5-3 0 15,-7 5 45-15,-2 6-20 16,0 3 26-16,0 5 13 15,0 0-46-15,0 0 17 16,-5 0-28-16,-1 0-6 16,-3 5-1-16,0 8 7 15,4 1-6-15,1 4-1 16,4-6 0-16,0 2-1 16,0 0 1-16,4-2-10 15,10-6 9-15,4 2-14 16,0-4 9-16,3-4-31 15,2 0-28-15,6-4-53 16,-6-15-54-16,-8 4-158 0</inkml:trace>
  <inkml:trace contextRef="#ctx0" brushRef="#br0" timeOffset="408777.1107">20537 17026 1255 0,'0'0'207'0,"0"0"-207"16,0 0 0-16,0 0 18 15,0 0-18-15,138-68-17 16,-76 60-73-16,-12 4-72 0,-15 4-146 16</inkml:trace>
  <inkml:trace contextRef="#ctx0" brushRef="#br0" timeOffset="409449.0742">20421 17490 922 0,'0'0'148'16,"0"0"-60"-16,0 0 25 16,0 0 3-16,0 0-32 15,0 0-53-15,0 0-5 16,-2-41 1-16,2 37-27 16,0 0 32-16,0 0 16 15,0 4-36-15,0 0 8 0,0-4-18 16,0 4 5-16,0-1-7 15,-2 1 2-15,0 0-8 16,-2-5-10-16,0 5 10 16,2 0 3-16,0 0 6 15,0 0 3-15,2 0 8 16,0 0-12-16,0 0 24 16,0 14-25-16,-2 4 9 15,-1 9 41-15,-1 9-26 16,2 0 14-16,-2 8-13 15,0-1-20-15,2 3 15 16,0-11-21-16,0-3 0 0,0-9 0 16,0-6 5-1,2-7-11-15,0-2-6 0,-2-4-48 16,2-4 6-16,0 0-26 16,0 0-35-16,0-8-9 15,0-28-47-15,10 4-127 16,4-4-300-16</inkml:trace>
  <inkml:trace contextRef="#ctx0" brushRef="#br0" timeOffset="410402.2806">20583 17413 224 0,'0'0'666'0,"0"0"-617"16,0 0 2-16,0 0 37 15,0 0 16-15,0 0-33 16,0 0-45-16,-77 65 39 0,54-44-4 15,5 2-46-15,1-5 12 16,1 0-26-16,3-4 5 16,3-2 4-16,4-2-9 15,4-6-1-15,2 4-15 16,0-2-5-16,0 1 8 16,4-2 12-16,14 1 6 15,2 2 25-15,4-4-31 16,3-4 0-16,0 0 0 15,2 0 1-15,0 0-2 16,0 0-9-16,-2 0-14 16,-2-4 23-16,-4-6 2 15,0-6-2-15,-3 2-13 0,-3-4-50 16,-4-1 56-16,-4 2-20 16,-5-5-20-16,-2 3 28 15,0 2 20-15,0 4 20 16,-9 4 19-16,0 0-10 15,3 8 35-15,-1-4-41 16,3 5 2-16,1 0 16 16,1 0-40-16,-1 10 0 15,1 4 1-15,2 7-2 16,0-3 30-16,0-1-21 16,0 2 1-16,0-6-10 15,0-2-5-15,5 1 3 0,11-4-17 16,2-6-39-1,4-2 31-15,2 0-57 16,3-14-24-16,0-5-6 0,0-2 0 16,-6-2 50-16,-2 1-5 15,-3 0 69-15,-5 3 94 16,-5 2-31-16,-4 3 2 16,0 11 28-16,-2-2 36 15,0 5-22-15,0 0-40 16,0 0-20-16,0 0-43 15,0 0 3-15,5 12-7 16,2 2 0-16,4 4 0 16,0-4 11-16,3 3-11 15,1-8 2-15,1-5-2 16,3 1-20-16,2-5 19 0,-1 0-37 16,-1-14-16-16,2-7 13 15,-5-3-14-15,-3-2-19 16,-7 0 35-16,-1 3 39 15,-5 0 2-15,0 8 38 16,0 8 43-16,0 3 34 16,0 4-3-16,-3 0-28 15,3 0-35-15,0 0-29 16,-2 8 3-16,2 10-24 16,-4 5 26-16,2 18 11 15,-3 3-7-15,-1 9 14 16,2 5-12-16,-2 2-20 15,4 1 10-15,0-3-23 0,0-12 0 16,2-7 0-16,0-12 2 16,0-5-8-16,0-8-13 15,0 0-37-15,0-10-36 16,0-4-93-16,0 0-110 16,0 0-297-16</inkml:trace>
  <inkml:trace contextRef="#ctx0" brushRef="#br0" timeOffset="412964.6371">21912 17302 97 0,'0'0'252'0,"0"0"-174"16,0 0-58-16,0 0 35 15,0 0 9-15,0 0-31 16,0 0 3-16,5-9 9 16,-3 6 38-16,-2-2-12 15,0 1-12-15,0 0 5 16,0 2-28-16,0-3 19 16,0 2-26-16,0-1-29 15,0 4 18-15,0-5-4 16,0 5-2-16,0-5-1 0,0 5 10 15,0-4-1-15,0 4 2 16,0-5-15-16,2 5-7 16,-2-3 0-16,2-1 0 15,2 2-7-15,4-6 7 16,-4 4-13-16,3-2 0 16,1 1 2-16,-3-2 11 15,4 2-17-15,-2 0 16 16,-1 1-5-16,-2-4-10 15,1 4-19-15,0-2 35 16,-3 6 0-16,0-4 13 16,-2 4 12-16,2 0-14 15,-2 0-3-15,0 0 0 0,0 0-8 16,0 0 0-16,3-4 0 16,-3 4 0-16,0-4 1 15,2 4-1-15,-2-5 28 16,0 5-20-16,0 0 8 15,0-2-16-15,2 2 0 16,-2 0 15-16,0-3-15 16,2 3 0-16,2-4-16 15,-1-1-38-15,-1 5 28 16,-2 0 18-16,0 0 8 16,0 0 44-16,0 0 7 15,0 0 23-15,0 0-8 16,0 0-16-16,0 0-11 0,-5 5-23 15,-3 9 17 1,-6 4 30-16,3 3-8 0,-4 6 12 16,1-1-22-16,1 2-16 15,-1 2 12-15,1-2-39 16,-1 2 11-16,4-2 9 16,-1-2-21-16,3-8 15 15,2 0-15-15,2-4-1 16,1-1 8-16,1-5-8 15,0-3-7-15,2-1 6 16,-2 5 2-16,0-4 3 16,0 0-4-16,2-1 0 0,-3-1 7 15,3-3-7 1,0 0 0-16,0 0 0 0,0 0 0 16,0 0 6-16,0 0-5 15,0 0-1-15,0 0 0 16,0 0 8-16,0 0-4 15,0-3-3-15,0-6 0 16,0-5-2-16,0 1-10 16,0 1 4-16,0-2 6 15,0-5 1-15,0 1-7 16,-3 0 7-16,-1-4-2 16,-2 0 2-16,-3 0 0 15,-5 0 1-15,-1 0 16 16,-1 0 6-16,-1 3 12 15,-2 2-7-15,4 3-19 0,1-1 9 16,3 8-18-16,5 2 1 16,2 2-1-16,1 3 3 15,3 0-3-15,0 0 0 16,0 0-12-16,0 0 11 16,0 0-20-16,0 0-4 15,0 0-10-15,-3 0-22 16,1 0 0-16,-4 0-111 15,-1 8-115-15,1 4-330 0</inkml:trace>
  <inkml:trace contextRef="#ctx0" brushRef="#br0" timeOffset="419866.2013">21435 17513 221 0,'0'0'138'0,"0"0"-136"0,0 0 41 16,0 0 87-16,0 0-69 16,0 0-18-16,0 0-32 15,-9-32 5-15,3 29 62 16,1-2-17-16,0-1-11 16,-1 3-25-16,1-6 1 15,-1 8-12-15,2-4-13 16,2 1 19-16,-4 4-13 15,4 0 8-15,0 0 18 16,2 0-10-16,0 0-1 16,0 0-12-16,-2 0-10 0,2 0 16 15,0 0-15 1,0 0 11-16,0 0 2 0,0 0-13 16,0 0 6-16,0 0-7 15,0 0 2-15,0 0-1 16,8 0 8-16,4 10 7 15,-1 2 10-15,5 2-9 16,3 0 34-16,4 4-28 16,2-2-22-16,2 3 28 15,-1-6-28-15,-2 1 7 16,1-2-2-16,-3 3-5 16,-1-7 11-16,-2-2-12 15,-3 2 0-15,2-4 5 16,-5 1-5-16,-2 0 0 15,-1-1 0-15,-6-1 0 0,0-3 3 16,-1 0-3-16,-1 5 0 16,-2-5-1-16,2 2 2 15,-2-2-2-15,2 0 1 16,0 0-20-16,0 4-18 16,1-4-16-16,-1 0 7 15,0 4 3-15,-2-4-5 16,3 0 9-16,-3 5 1 15,0-5-3-15,2 0-19 16,5 0-96-16,-1 0-38 16,3 0-14-16</inkml:trace>
  <inkml:trace contextRef="#ctx0" brushRef="#br0" timeOffset="420459.9419">21682 17624 329 0,'0'0'230'0,"0"0"-169"15,0 0-36-15,0 0 70 16,0 0-29-16,0 0-25 16,0 0-33-16,-11-12 23 15,11 12 35-15,0 0-12 16,0 0-15-16,0 0-12 15,0 0-25-15,0 0 32 16,0 0-13-16,0 0-8 16,-2 0-5-16,-2 7 21 15,-6 7 41-15,2 5-21 16,-5 3-1-16,-5 8 10 16,-3 2-18-16,-5 8 13 0,-1 4-10 15,-2 1-11-15,3 1 21 16,-1-7-34-16,0 2 0 15,6-5 20-15,2-6-32 16,3-2 8-16,5-10-15 16,5-6 0-16,0-3 2 15,4 0-2-15,2-9 0 16,0 0-1-16,0 0 2 16,0 0-3-16,0 0-6 15,0 0-32-15,0 0-21 16,0 0-47-16,2-11-27 15,8-4-127-15,-6 1-505 0</inkml:trace>
  <inkml:trace contextRef="#ctx0" brushRef="#br0" timeOffset="423725.421">22799 17772 208 0,'0'0'284'16,"0"0"-176"-16,0 0-44 16,0 0 54-16,0 0 2 15,0 0-49-15,0-3-38 16,0 3 6-16,0 0-4 15,0 0 8-15,0 0-24 16,0 0 0-16,0 0 14 16,0 0-4-16,0 0-6 15,0 0 2-15,0 0-16 16,0 0 15-16,0 0-15 0,0 0-9 16,0 0 14-1,0 0-13-15,0 0-2 0,0 0 1 16,0 0 0-16,0 0 3 15,-4 0-2-15,0 0 0 16,1 0 2-16,-1 0 4 16,1 0-14-16,3 0 7 15,0 0 0-15,0 0 3 16,0 0-3-16,0 0 0 16,0 0-6-16,0 0 12 15,0 0-6-15,0 0 0 16,0 0 0-16,0 0 4 15,0 0-4-15,0 0 0 0,0 0 0 16,0 0-1 0,0 0 1-16,0 0 0 0,3 0 0 15,10 0-1-15,3 0 2 16,4 0-1-16,4-3 15 16,5-1-14-16,5 0 18 15,5 0-17-15,7-1 15 16,2 0 6-16,6 1-15 15,2-4 12-15,4 2 10 16,4 3-9-16,7-6 21 16,6-1-25-16,3-3 11 15,4 4-12-15,3-3-16 16,0-2 14-16,3 3-14 16,-3 4 1-16,-2-1 8 15,-6 2-9-15,0 1 0 0,-6-2 0 16,-1 1 1-16,-8-2 1 15,-4 4-2-15,-4-6 0 16,-9 1 18-16,-10 4-17 16,-2 1 22-16,-14-1-6 15,-3 2-16-15,-9-1 27 16,-5 4-27-16,-2 0 27 16,-2 0 7-16,0 0-12 15,0 0 1-15,0 0-24 16,0 0 0-16,0 0-14 15,0 0-60-15,-6 0-86 16,-7 0-81-16,-5 0-508 0</inkml:trace>
  <inkml:trace contextRef="#ctx0" brushRef="#br0" timeOffset="429354.8783">25015 17295 652 0,'0'0'512'16,"0"0"-466"-16,0 0-39 15,0 0 14-15,0 0 54 16,-46 114-3-16,38-78-37 16,4 5-9-16,-2-5 12 15,1-4-9-15,-1-2-13 16,0-2-3-16,0-7-13 15,2-4 11-15,-1-2-11 16,1-6 0-16,0-1-1 16,2-4-10-16,-2-4 10 0,4 0-25 15,0 0-2-15,0 0 22 16,0 0 5-16,0-21-9 16,0-11-77-16,0-3 37 15,0-9 49-15,4-2-75 16,4 2 36-16,1 3 40 15,-1 5 0-15,4 4 1 16,1 2 4-16,3 4-5 16,1 4-31-16,2 3 13 15,-1 10 18-15,-3 1 19 16,-2 8-18-16,-1 0 10 16,-6 0 2-16,-1 0-1 15,-3 12 36-15,-2 5-22 0,0 6 6 16,0 9 24-1,-9 0-25-15,-7 2-1 0,-1-2-7 16,1 0-15-16,-2-6 15 16,0 1-13-16,1-6-3 15,1-2 2-15,1-6-7 16,5 1 8-16,1-2-10 16,7-1-5-16,2 1 4 15,0-3-11-15,0 5 11 16,9 3 1-16,14-2-6 15,3-3 6-15,8-3 0 16,3-4-8-16,6 0 7 16,1-5-38-16,4 0 4 15,-6-10-23-15,0-8-22 16,-6-8 21-16,-8 0 0 0,-7-6 36 16,-8 0 23-16,-6-3 0 15,-7 8 10-15,0 4 35 16,-7 5 23-16,-9 6-13 15,1 2-7-15,-1 10-30 16,1 0-5-16,1 0-13 16,1 0 6-16,-1 22-6 15,6 2 0-15,-1 6-9 16,2 3 9-16,4-3 0 16,1-4-1-16,2-6-2 15,0-2 2-15,0-6 1 16,2-2-1-16,12-10-14 0,4 0-47 15,2 0 14-15,7-14-29 16,2-5 4-16,2-6-10 16,-2 3 12-16,0 2 32 15,-2 4 31-15,-5 6 8 16,-2 1 7-16,-6 9 19 16,-3 0 13-16,-3 0 14 15,-3 14-5-15,-1 3 6 16,-1 5-24-16,-3-5-18 15,0 6 12-15,0-5-14 16,0-1-8-16,-10 3 31 16,-5-8-30-16,-3 2 26 15,-2-5 6-15,0-5-25 0,2-4 35 16,3 0-16-16,3 0-28 16,4 0 22-16,3 0-21 15,5 0 3-15,0 0-5 16,0-4-17-16,11-5 16 15,14-8-47-15,6 3 10 16,9-8 9-16,3 3-59 16,-3-6 26-16,-1 3 39 15,-4 4 17-15,-6 0 6 16,-10 4 8-16,-7 4 26 16,-6 1 48-16,-4 9 5 15,-2 0 16-15,0 0-14 16,0 0-43-16,0 0 2 15,0 14-48-15,0 13 1 16,-2 9 22-16,2 12-14 0,-2 15 20 16,2 4-17-16,0 5-12 15,-2 2 19-15,-3-11-18 16,3-13 5-16,-3-10-6 16,3-12-5-16,0-10 4 15,0-11-57-15,0-2-34 16,-3-5 46-16,1-5 9 15,-3-20-32-15,2-11-107 16,3-44 78-16,0 8-86 16,2 4-332-16</inkml:trace>
  <inkml:trace contextRef="#ctx0" brushRef="#br0" timeOffset="430276.7551">25769 17449 705 0,'0'0'210'15,"0"0"-158"-15,0 0 1 16,0 0-8-16,0 0-9 15,0 0-14-15,0 0 2 16,91 54 10-16,-91-26 15 16,0 7-9-16,-6-7 5 15,-11 2-26-15,5-2 10 16,-5-6-27-16,7-5 5 16,-2-4 2-16,5-3-8 15,3-1-2-15,4-2-3 16,0-5-11-16,0 2 14 15,4-4-23-15,19 0 13 0,4 0 9 16,6-10-22-16,5-8-28 16,-3-4-21-16,2 1-32 15,-11-6-12-15,-4 1 1 16,-8 1-15-16,-9 4 109 16,-5-1 22-16,0 7 2 15,-7-1-1-15,-11 6 102 16,-5 6-51-16,-1 4-6 15,0 0 16-15,-1 0-10 16,3 9-23-16,1 0 23 16,4 3-14-16,5-1-8 15,6-7-6-15,1 4-23 16,5-6-2-16,0 2-10 16,0-4-45-16,19 0 11 15,4 0 16-15,8 0-52 0,4-6-1 16,0-2-8-16,-1 0 38 15,-3 1 52-15,-6 7 50 16,-6 0 16-16,-5 0 5 16,-8 2 4-16,-4 15 21 15,-2 1-39-15,0 8 9 16,0-2-3-16,-2 2-19 16,-6 0 11-16,1-3-36 15,2-3-9-15,3-8-10 16,0-3 6-16,2-9-12 0,0 0-3 15,0 0 2 1,0 0-12-16,2-21-11 16,10-4-115-16,3-5-23 0,3-2 61 15,-1 6 29-15,-1 8 42 16,-3 4 30-16,-3 6 6 16,-4 8 71-16,-1 0 14 15,-3 0-7-15,0 8 0 16,2 6 29-16,0 8-70 15,6 0-4-15,-1-4-10 16,-1 5-10-16,6-11-3 16,-1-3-10-16,1-4-7 15,1-5 7-15,1 0-22 16,2-21-10-16,-2-4-76 16,1-8-6-16,-1-4 15 0,-3 2-100 15,-3 3-127-15,-4 10 280 16,-4 3 46-16,-2 11 239 15,0 4 4-15,0 4-79 16,0 0-57-16,0 4-70 16,0 15-37-16,5 2 11 15,1 2-11-15,0 13-38 16,0-10-91-16,-4-8-446 0</inkml:trace>
  <inkml:trace contextRef="#ctx0" brushRef="#br0" timeOffset="430933.01">26531 17432 3 0,'0'0'1192'16,"0"0"-1095"-16,0 0-78 15,0 0-7-15,0 0 41 16,0 0-37-16,0 0-3 16,-38 41-13-16,38-24 0 15,0-4-1-15,0 1 1 16,0-2 0-16,5 3 0 16,5-5 3-16,2-3-4 15,-1 4 1-15,-2 1-15 16,0-2 14-16,-5-2 2 0,-1-4 11 15,-3 2 2-15,0 1-12 16,0 2 33-16,-9 1-12 16,-5-3-3-16,-1 4 3 15,-3-2-22-15,2-4 5 16,3-5-6-16,4 0 0 16,5 0 3-16,4 0-3 15,0 0-18-15,0 0 2 16,17-10-19-16,12-5-23 15,9-6 16-15,7-1-3 16,9-5-29-16,0 0-33 16,0-4 44-16,-4 8 42 0,-8 0-10 15,-13 1 31-15,-11 5 8 16,-10 5 54-16,-8 5 64 16,0 3 25-16,-6 1-44 15,-10 3-51-15,-6 0-39 16,0 0 27-16,-3 0-15 15,5 14 3-15,0 3 19 16,6 1-35-16,6 5 7 16,3 2-23-16,5 1 1 15,0 3 0-15,9-3-1 16,14-4-1-16,6-4-20 16,6-4-24-16,17-14-42 15,-10 0-99-15,-7 0-136 0</inkml:trace>
  <inkml:trace contextRef="#ctx0" brushRef="#br0" timeOffset="431245.5063">27280 17093 993 0,'0'0'229'16,"0"0"-166"-16,0 0-48 16,0 0 46-16,0 0 36 15,-74 112-52-15,55-68 9 16,0 2 4-16,1 10-17 0,3-1 11 16,4 3-33-16,6 0-4 15,5-5-15-15,0-4 7 16,5-3-10-16,17-12 3 15,9-8-23-15,8-12-24 16,23-9-47-16,-9-5-71 16,-4-5-129-16</inkml:trace>
  <inkml:trace contextRef="#ctx0" brushRef="#br0" timeOffset="432104.8781">27543 17235 1247 0,'0'0'158'16,"0"0"-158"-16,0 0 0 16,0 0 77-16,0 0-34 15,0 0-30-15,0 0 31 16,-82 98-3-16,70-69-5 15,1-4-10-15,3 3-24 16,0-6 20-16,6-4-22 16,2 0 0-16,0-1-3 15,0-8 3-15,2 0-9 0,12-5-45 16,6-4-10-16,4 0 36 16,7-9-31-16,3-8-17 15,0-5-40-15,-3-5-28 16,-3 3 19-16,-5-2 31 15,-7 4 73-15,-5 0 21 16,-7 4 47-16,-2 4 34 16,-2 2 0-16,0 6 2 15,0 6 9-15,0-3-37 16,0 3-20-16,0 0-20 16,0 0-15-16,0 0-25 15,0 0 6-15,0 0-36 16,0 0 38-16,0 0-27 15,0 0 18-15,0 0-11 16,0 0-23-16,2 0 23 0,4-9-27 16,-4 5-24-16,2-6 10 15,-2 1-157-15,-2 4 38 16,0-7 24-16,0 6 137 16,0-2 36-16,0 0 111 15,0 1-46-15,0 4 20 16,0 3 15-16,-2 0-42 15,2 0-1-15,0 0-32 16,0 0-14-16,0 0-11 16,0 0-15-16,0 0 13 15,0 0-5-15,0 0 7 16,0 0 1-16,0 0 9 16,0 0 16-16,-2 0-13 0,2 0-6 15,0 0 6 1,0 0-12-16,-2 0 6 0,2 3-7 15,-2-3 0-15,-1 5 10 16,0-3-9-16,1-2-1 16,0 4 14-16,0 0-4 15,0-4 22-15,2 4-12 16,-2 0-8-16,2-4 3 16,0 0-14-16,0 0-1 15,0 0 2-15,0 2 4 16,0-2-1-16,-3 4-4 15,3-1-1-15,-4 2 0 0,2-1-40 16,-2-4-306-16</inkml:trace>
  <inkml:trace contextRef="#ctx0" brushRef="#br0" timeOffset="433120.5273">27686 17231 434 0,'0'0'237'16,"0"0"-165"-16,0 0 12 15,0 0 68-15,0 0-61 16,0 0-9-16,0 0 21 16,-3 13-12-16,-3 6 31 15,-4 3-16-15,4 4-39 16,-3 6-10-16,3-1-26 16,-4 4 4-16,4 1-15 15,1 0-19-15,1-4 11 16,2-1-12-16,2-9 0 0,0-4 3 15,0-4-3 1,0-6 0-16,4-8-67 0,9 0-54 16,14-8 16-16,0-15-85 15,-5-4-186-15</inkml:trace>
  <inkml:trace contextRef="#ctx0" brushRef="#br0" timeOffset="433292.5166">27712 17070 722 0,'0'0'845'0,"0"0"-807"15,0 0-38-15,0 0-21 16,0 0 11-16,0 0-87 16,0 0-93-16,38 9-91 0</inkml:trace>
  <inkml:trace contextRef="#ctx0" brushRef="#br0" timeOffset="433948.6284">27858 17321 317 0,'0'0'231'0,"0"0"-130"16,0 0 46-16,0 0 48 16,0 0-57-16,0 0-60 15,0 0-15-15,-3 41 10 16,-2-12 43-16,-4 12-29 15,3 8-8-15,-5 6-5 16,2 3-32-16,-2 0-17 16,2 1 4-16,0-8-28 15,2-5-1-15,1-12 1 16,1-10 5-16,1-7-12 0,2-8-4 16,2-9-32-16,-3 0 2 15,3 0-14-15,0-22-2 16,0-14-113-16,0-14 30 15,3-8 22-15,8-8-47 16,2-7-152-16,3 3 40 16,-1 2 276-16,3 10 3 15,2 10 124-15,2 7 29 16,3 14-32-16,2 5-50 16,2 6-21-16,2 10-1 15,-2 2-16-15,-2 4 8 16,-5 0-20-16,-7 8 17 15,-4 10 36-15,-3 6 1 0,-8 1-26 16,0 9-6 0,0-5-1-16,-14 3 18 0,-6-6-17 15,-2 0-8-15,-5-4-10 16,0-7-28-16,0-6 0 16,-2-5-20-16,4-4-91 15,4-9-12-15,9-40-107 16,6 5-97-16,6-2-169 0</inkml:trace>
  <inkml:trace contextRef="#ctx0" brushRef="#br0" timeOffset="434792.3793">28217 17031 851 0,'0'0'262'0,"0"0"-202"0,0 0 43 15,0 0 20-15,0 0-53 16,0 0 30-16,0 0-34 15,-33 123-2-15,21-77-25 16,-1 7-18-16,1-4 1 16,-1 4-22-16,-1-11 8 15,3-2-8-15,3-10 0 16,0-7 11-16,2-5-11 16,1-9-9-16,3 0 8 15,0-9-37-15,2 0-3 16,0 0-20-16,0 0-37 0,9-13 29 15,11-10-84 1,7-8-9-16,0 4 67 0,0-4-54 16,-8 9 149-16,-1 5 33 15,-9 6 74-15,-5 3 26 16,-2 8-32-16,1 0-15 16,-3 0-18-16,0 0-5 15,0 14-2-15,0 3-16 16,0 6-9-16,5 3 4 15,-1-4-33-15,3 0-1 16,1-3-6-16,2-6-11 16,3-4 9-16,5-9-53 15,1 0 24-15,6 0 5 16,2-18-37-16,2-8 4 16,-4-6 21-16,-6 1-5 0,-3-1-10 15,-7 6 40-15,-5 8 13 16,-4 9 54-16,0 0 27 15,0 9 33-15,0 0-37 16,-4 0-50-16,0 0-2 16,-5 9-25-16,1 8-1 15,0 7-5-15,1-2 12 16,1 0 5-16,2-3-10 16,0-6 0-16,4-1 6 15,0-2-6-15,0-6-2 16,0-4-19-16,10 0-61 15,5 0 38-15,6 0-19 0,1-5-5 16,0-8-27-16,-4 4-8 16,-2 0 81-16,-7 6 21 15,-5 3 12-15,-2 0 43 16,0 0-19-16,-2 3 18 16,0 11 4-16,2 8-32 15,1-3 17-15,-1 2-27 16,2-7-7-16,1-5-9 15,0-5 9-15,3-4 61 16,6 0 16-16,6-23-5 16,11-7-8-16,4-10-70 15,8-2-3-15,1-1-38 16,-1 2-109-16,6-3-31 16,-12 12-46-16,-8 6-135 0</inkml:trace>
  <inkml:trace contextRef="#ctx0" brushRef="#br0" timeOffset="435089.2557">29137 17057 1079 0,'0'0'283'0,"0"0"-199"16,0 0-71-16,0 0 84 0,0 0 15 15,-16 104-50-15,1-60 2 16,-3 9-36-16,-2 0 4 16,-2 1-23-16,1-4-1 15,2-1-8-15,1-10 0 16,-1-6-76-16,-2-11-91 15,2-5-91-15,3-12-442 0</inkml:trace>
  <inkml:trace contextRef="#ctx0" brushRef="#br0" timeOffset="435714.2568">28856 17348 1249 0,'0'0'171'0,"0"0"-158"0,0 0 70 15,0 0 4-15,0 0-87 16,0 0-7-16,0 0 7 16,49-5 0-16,-18 10 0 15,7-5 12-15,9 0-11 16,7 0-2-16,6 0-6 16,2-9-41-16,-4-5-23 15,-5 0-29-15,-6-2-21 16,-13 2 43-16,-10 3 53 15,-11 4 25-15,-7 2 93 16,-6 0 59-16,0 1-40 0,-10-1-39 16,-7 5-44-1,-2 0-10-15,-3 0-9 0,2 0 16 16,0 9-14-16,2 5-12 16,3 0 22-16,4 4-22 15,-1-1 9-15,8 6-9 16,2 0 0-16,2-2 4 15,0-3-3-15,2 1-1 16,14-7 0-16,3-3 1 16,6-5-2-16,4-4-16 15,4 0-36-15,3-4-27 16,-3-14-27-16,1 1 4 16,-5-10-7-16,-5 5-5 15,-5 1 40-15,-7 1 26 16,-5 6 49-16,-4 5 137 0,-1 6 24 15,0 3-41-15,3 0-5 16,1 0-67-16,5 3-18 16,5 11 50-16,4 8-26 15,4 0-8-15,3 1-33 16,0 4-3-16,0-1-10 16,-2 1-12-16,-1-8-44 15,-4-2-107-15,-6-12-69 16,-8-5-77-16,-4 0-506 0</inkml:trace>
  <inkml:trace contextRef="#ctx0" brushRef="#br0" timeOffset="435901.7522">29761 17357 1007 0,'0'0'334'0,"0"0"-254"0,0 0-37 16,0 0 55-16,0 0-33 15,0 0-7-15,0 0-14 16,-80 102-13-16,55-66 17 15,-2 5-30-15,-2-5-7 16,0-2-1-16,5-7-10 16,4-4-1-16,6-9-84 15,8-7-119-15,6-7-10 16,6-17-81-16,13-10-581 0</inkml:trace>
  <inkml:trace contextRef="#ctx0" brushRef="#br0" timeOffset="436136.1362">30124 17022 1061 0,'0'0'701'0,"0"0"-701"16,0 0 0-16,0 0 17 16,0 0 29-16,0 0-20 15,0 0-1-15,-42 129-8 16,26-83 19-16,-1 6-23 15,1 1 7-15,0-4-20 16,3-3 2-16,2-10-8 16,2-2 0-16,3-7-58 15,-2-13-105-15,4-9-165 16,0-5-376-16</inkml:trace>
  <inkml:trace contextRef="#ctx0" brushRef="#br0" timeOffset="436308.0028">29924 17258 1352 0,'0'0'108'15,"0"0"-71"-15,0 0-37 16,0 0 46-16,0 0-40 16,0 0-6-16,0 0-23 15,160 0-64-15,-108 0-113 16,-10 0-332-16</inkml:trace>
  <inkml:trace contextRef="#ctx0" brushRef="#br0" timeOffset="436589.2524">30302 17048 443 0,'0'0'668'0,"0"0"-651"15,0 0 44-15,0 0 100 16,72 103-16-16,-43-63-22 16,-3 10-22-16,-1 2-38 15,-5 3-3-15,-9 6-44 0,-9-3 3 16,-2 4-10-16,-4-4-9 16,-19-3 14-16,-8-6-14 15,-9-4-9-15,-4-5-50 16,-25-8-117-16,10-10-164 15,11-10-658-15</inkml:trace>
  <inkml:trace contextRef="#ctx0" brushRef="#br0" timeOffset="436729.881">30938 17561 188 0,'0'0'167'0,"0"0"-167"0</inkml:trace>
  <inkml:trace contextRef="#ctx0" brushRef="#br0" timeOffset="449449.8965">17886 5909 833 0,'0'0'224'0,"0"0"-190"15,0 0-22-15,0 0 30 0,0 0 19 16,0 0-3-16,0 4-37 16,0 0 17-16,2 0 17 15,2 7-27-15,2 1 56 16,0 5-17-16,1 5-35 15,-1 4 25-15,1 3-21 16,0 0-8-16,0 5 1 16,-1 1-23-16,3 0 10 15,-2-3-13-15,0-1 8 16,-1-4-1-16,1-6-10 16,-5-3-1-16,0-4-5 15,1-6 12-15,-3-2 4 16,0-4-10-16,0-2 0 0,2 0 24 15,3-2-18 1,1-19 17-16,7-14-2 0,7-11-13 16,7-12 4-16,7-9-12 15,5 2 0-15,6 0 4 16,-3 7-4-16,1 6-10 16,-5 8-4-16,-5 6-17 15,-4 8-3-15,-6 3-46 16,-8 2-95-16,-6 5-51 15,-9 4-485-15</inkml:trace>
  <inkml:trace contextRef="#ctx0" brushRef="#br0" timeOffset="450840.3898">17906 7608 743 0,'0'0'321'16,"0"0"-227"-16,0 0-23 0,0 0 52 16,0 0 12-1,0 0-58-15,0 0-48 0,13 0 22 16,-10 0-10-16,-3 0-10 16,2 0 11-16,1 0-16 15,3 16 22-15,1 5-4 16,4 5-29-16,0 11 20 15,0 4-26-15,3 6 1 16,-3 1 3-16,2 3-7 16,-4-7 3-16,0-2-9 15,0-8 0-15,-5-8-1 16,0-3 1-16,-1-12-2 16,-3-3-7-16,3-4 15 15,-3-4-7-15,0 0 1 16,4 0 0-16,4-14 14 0,6-16-14 15,6-19-19-15,9-13 19 16,6-14-16-16,8-6 16 16,4-2-16-16,2 5 16 15,-3 11 0-15,-3 10 0 16,-5 12 0-16,-9 13-1 16,-4 6-9-16,-10 9 9 15,-4 8-53-15,-8 4-27 16,-3 6-33-16,-12 0-152 15,-10 8-78-15</inkml:trace>
  <inkml:trace contextRef="#ctx0" brushRef="#br0" timeOffset="452965.383">17772 10724 373 0,'0'0'233'0,"0"0"-160"15,0 0-34-15,0 0 48 16,0 0-11-16,0 0-35 16,0 0-5-16,0-2 22 0,0 2 1 15,0 0 5-15,3 0-4 16,-3 0 4-16,2 0 22 16,1 13-7-16,-1 1 3 15,0 11 8-15,2 3-16 16,0 9 4-16,3 4-35 15,0 5-19-15,0 3 21 16,-1-1-44-16,1-2 17 16,-3-2 1-16,1-6-19 15,-2-7 6-15,-1-4-6 16,-2-10 0-16,2-5 5 16,-2-7-5-16,0-2 0 0,0-3 6 15,0 0-5-15,2 0 17 16,5-17-18-16,1-11-29 15,8-12 6-15,1-8-15 16,8-6-9-16,4-6-9 16,5 1-36-16,4 5 15 15,0 7 10-15,0 6 28 16,-1 4 32-16,-1 11-11 16,-4 3 11-16,-6 5-2 15,-2 8-11-15,-1 2 14 16,-8 4-52-16,-1 1-45 15,-5 3-4-15,-5 0-107 16,-2 0-379-16</inkml:trace>
  <inkml:trace contextRef="#ctx0" brushRef="#br0" timeOffset="458534.9567">27235 7877 41 0,'0'0'359'0,"0"0"-234"16,0 0-107-16,0 0-7 16,0 0 43-16,0 0 3 15,0 0-26-15,12-10 44 16,-10 8 20-16,-2 2-8 15,0 0-22-15,0 0-26 16,0 0-6-16,0 0-3 16,0 0-1-16,0 0 28 15,0 0-18-15,0 0-3 16,0 0 5-16,0 0-40 16,0 0 10-16,0 0-11 0,0 0 1 15,0 0-3-15,0 0 2 16,0 0 0-16,0 0 1 15,0 0-1-15,-7 0 11 16,-4 0-11-16,-2 0 2 16,-3 0-2-16,1 0 0 15,-4 2 0-15,1-1-1 16,3 1 2-16,-5 0 2 16,2 0-3-16,0 2 0 15,3-1-1-15,-1 1-4 16,1-1-4-16,1-1 9 15,3 3 0-15,2-1 9 16,0-3-9-16,5 2-1 16,-1-3 1-16,3 1-1 15,2-1-6-15,0 0 7 0,0 0 0 16,0 0 8-16,0 0-8 16,0 0 0-16,0 0 9 15,0 0 0-15,0 0 11 16,0 0-11-16,0 0 1 15,2 0 4-15,7 0-6 16,5 0-8-16,1 0 0 16,5 0 7-16,0 0-4 15,2 0-3-15,3 0 1 16,0 0 6-16,2 0-7 16,0 3 0-16,-4-3 0 15,4 1 0-15,0-1 0 16,-2 0 0-16,-3 0 0 0,2 0-1 15,-1 0 0-15,1 0 0 16,1 0 1-16,0 0 0 16,1 0 0-16,0 0 0 15,1 0 2-15,0 0-8 16,0 0 12-16,-2 0-7 16,-3 0 1-16,0 0 0 15,-2 0 0-15,1 0 0 0,-2 0-4 16,-1 0 2-16,3 0 3 15,-4 0-2-15,1 0-7 16,-1 0 8-16,2 0-3 16,-2 0 3-16,3 0 0 15,1 0 0-15,0 0 0 16,2 0 1-16,2 0-1 16,-1 0 0-16,1 0 0 15,-1 0 0-15,0 0 0 16,3 0 0-16,0 0 1 15,0 0 5-15,2 0-6 16,0 0 1-16,0 0-7 16,0 0 13-16,0 0-7 0,2 0 0 15,-2 0-1-15,0 0 0 16,0 0 2-16,0-1 0 16,-1-2-1-16,-1 3 10 15,2 0-10-15,0 0 0 16,0-1 0-16,0 1 3 15,-2 0-3-15,0 0-1 16,-2 0-8-16,2 0 18 16,-4 0-7-16,0 0-2 15,0 0-1-15,-1 0-2 16,0 0 3-16,0 0 0 16,1 0 0-16,-1 1 0 15,0-1 0-15,3 3 0 16,-3-3 0-16,3 0 4 15,-1 1-4-15,0-1 0 0,1 3-1 16,2-1 2-16,-2-2 0 16,-1 1-1-16,0-1 0 15,3 0-2-15,0 2 4 16,0-2-4-16,4 0-5 16,0 0 7-16,0 0-3 15,3 0 3-15,1 0 0 16,1 0 1-16,0 0 1 15,-1 0-1-15,1 0-1 16,2 0 6-16,0 0-9 16,0 0 3-16,-3 0 0 15,1 0 0-15,-1 0 0 0,-3 0 3 16,2 0-3-16,-3 0 1 16,0 0 9-16,0 0-10 15,1 0 0-15,-1 0 0 16,2 0 0-16,3 0 6 15,-1 0-6-15,1 0 0 16,2 0 3-16,-2 0-2 16,1 0-1-16,-1 0 0 15,-3 0 1-15,3 0 14 16,0 0-15-16,0 0 0 16,-1 0 13-16,1 0-11 15,-1 0 1-15,1 0-3 16,0 0 0-16,-3 0 4 0,3 0-4 15,-3 0 2-15,1 0 19 16,-1 0-10-16,0 0 7 16,3 0-13-16,0 0-4 15,-2 0 8-15,1 0-9 16,-2 0-6-16,3 0 5 16,-3 0 2-16,1 0 7 15,-3 0-8-15,0 0 0 16,3 0 0-16,-2 0 0 15,-1 0 0-15,-2 0 0 16,2-2-3-16,0 1-4 16,0-1 6-16,-2-1-7 15,0 2 8-15,-3-2 0 0,1 2 1 16,0 1-1-16,-2-3 0 16,-1 2 3-16,3-1-3 15,-2 2-5-15,1-2 5 16,-1-1 0-16,-1 1 1 15,3 2-1-15,0-2 0 16,0 2 8-16,0-2-8 16,-1 2-5-16,0 0 4 15,1-1 2-15,-2 1 2 16,0 0-3-16,-3 0 0 16,2 0 6-16,3-3-6 15,-2 3 7-15,1 0-7 16,1-1 7-16,0 1 2 15,-3 0-9-15,3-3 9 0,-3 2 7 16,1-2-16-16,0 3 12 16,0-2-12-16,-2 0 0 15,0 0 0-15,2 1 0 16,-3-1 0-16,2 0 1 16,1-1 1-16,-3 1-2 15,1 0 0-15,1 2 0 16,-2-2 3-16,5 2-3 15,0 0-1-15,4 0 1 16,0 0 0-16,0 0 1 16,0 0-1-16,1 0 0 15,-1 0 9-15,0 0-8 16,0 0 21-16,-4 0 2 0,0 0-13 16,-2 0 15-16,-3 0-17 15,-5 0-1-15,-3 0 7 16,-3 0-14-16,-4 0 8 15,-3 0 7-15,0 0-10 16,4 0 26-16,-8 0-15 16,0 0-9-16,0 0 0 15,0 0-8-15,-5 0-30 16,-13 0-100-16,-9 0-132 0</inkml:trace>
  <inkml:trace contextRef="#ctx0" brushRef="#br0" timeOffset="462691.1534">18650 8390 322 0,'0'0'275'0,"0"0"-221"0,0 0-41 15,0 0-13-15,0 0 39 16,0 0-25-16,0 0 1 16,0 0-8-16,0 0-6 15,0 0 22-15,0 0-22 16,0 0 18-16,0 0-12 16,0 0-7-16,0 0 12 15,0 0-11-15,0 0 4 16,0 0 24-16,0 0-4 15,0 0 21-15,0 0-22 16,0 0-15-16,0 2 11 16,0 1-8-16,-4 0 14 15,-4-1-12-15,-1 2 5 0,-1-1 26 16,-3 2-35-16,-1 1-9 16,-1 0 10-16,-1 2-10 15,-1-1 5-15,-1-2-6 16,3-1 0-16,1 1 7 15,3-5-7-15,2 0 0 16,2 0 1-16,3 0 0 16,1 0 20-16,3 0-21 15,0 0 1-15,0 0 16 16,0 0-17-16,0 0 23 16,0 0 13-16,0 0-18 15,0 0 25-15,0 0-22 16,0 0-19-16,0 0 20 0,0 0-21 15,0 0-1 1,0 0 23-16,0 0-21 0,3 0 40 16,6 0-19-16,4 0-13 15,5 0 16-15,4 0-25 16,5 0 8-16,4 0-9 16,2 0 0-16,4 0 10 15,-2 0-10-15,1 0 0 16,-1 0 0-16,-1 0 0 15,-1 0 5-15,-2 0-5 16,2 0 0-16,-1 0 0 16,-1 0 0-16,3 0 0 15,-1 0 0-15,3 0 1 16,2 0-3-16,1 0 2 0,2-3 0 16,-1 1 2-16,2 2-2 15,-1-2-6-15,1 0 5 16,3-1 1-16,-3 1 2 15,3-1-2-15,-3-1-1 16,-2-2-5-16,0 2 0 16,-2 0 6-16,-2 0 0 15,-1 0 0-15,-4 0-2 16,3 0 2-16,-3 0 0 16,2 1 2-16,0 0-2 15,2 1 1-15,0-2-1 16,1 1-1-16,4 2 1 15,0-3 0-15,0 2 1 0,2 0-7 16,-1 0 16-16,1-1-17 16,0 3 7-16,1-1 0 15,-1 1 1-15,1-3-1 16,-3 3 1-16,-3-1-3 16,-1-2 0-16,2 3 2 15,-4-1 0-15,1-1 0 16,-1 2 1-16,-3-2-1 15,2 2 0-15,-2-2-1 16,3 2 2-16,1-3 0 16,2 3-1-16,0 0 0 15,1 0-3-15,2 0 9 16,0 0-5-16,0 0-1 0,0 0-1 16,1 0 0-1,-1 0 1-15,-1 0 0 0,-2 0 5 16,-2 0-5-16,1 3 0 15,-3 1-6-15,3-1 6 16,-3 0-1-16,3 1 1 16,0 0 0-16,0 0 1 15,1 1 8-15,1-4-16 16,3 3 7-16,-2 0 0 16,1-2 5-16,1 1-5 15,-1-3-8-15,-2 3 0 16,-1-3 8-16,2 0 0 15,-2 2 0-15,3-2 1 16,1 0-3-16,-1 0 0 0,0 0 2 16,3 0 0-16,-6 0-9 15,3 0 9-15,-2 0 1 16,0-2-1-16,0 2 0 16,-3-3-2-16,3 3 2 15,-2 0 0-15,2 0 1 16,0-3 6-16,2-1-7 15,1-1 0-15,-2 4 0 16,-1-3 0-16,3 2 9 16,-6 0-9-16,3 0 0 15,-5-1 0-15,3 3 0 16,-3 0-1-16,-2 0 1 16,3-1 0-16,-3 1 11 0,3-3-11 15,-3 3 0 1,0-1 12-16,1-2-4 0,-1 3 0 15,0 0 2-15,0 0-9 16,0 0 10-16,3 0-11 16,-3-1 0-16,2 1 6 15,3 0-6-15,-1-2-1 16,2 2 1-16,0-2 0 16,1 2 10-16,0-2-10 15,2-1 1-15,-2 3 13 16,2-2-14-16,-2 0 11 15,2 1-11-15,-2-1 0 16,0 0 7-16,-1 0-7 16,2 2 0-16,-1-3-1 15,-3 2 3-15,3-2-1 0,-2 0 5 16,2 1 14-16,-5-1 10 16,3 0-20-16,-3 1-3 15,0 0-7-15,-1 2 10 16,1-3-4-16,-2 3-6 15,3-1 0-15,0-2 4 16,-1 2-4-16,3-2 0 16,-3 2 0-16,2-2 1 15,-1 3 4-15,-1-2-5 16,-2 2 0-16,4 0-1 16,-2 0 8-16,0 0-7 15,1 0 0-15,1 0 0 0,-2 0 1 16,1 0-1-16,-1 0-1 15,0-1 1-15,2 1 1 16,0-2 7-16,-1 2-8 16,-1-2 0-16,0 2-8 15,1 0 8-15,-1 0 0 16,0 0 0-16,-2 0 2 16,3 0 3-16,-3 0-5 15,0 0 0-15,3 0 2 16,0 0-2-16,1 0-1 15,1 0-5-15,1 0 6 16,4 0-3-16,-3 0 3 16,2 0 0-16,1 0-1 0,-2 0-12 15,1 0 4-15,-2 0-1 16,0 0-2-16,-2 0 11 16,-3 2-18-16,1 0 17 15,-1 1-5-15,-2 0 11 16,2-2-5-16,1 2 1 15,2-2-1-15,0 2 0 16,1-2 1-16,3 2-15 16,-1-1 4-16,-2-2-5 15,1 2 16-15,0-1 0 16,-3-1-1-16,2 2-12 16,-6 1 13-16,0-3 0 15,0 2-1-15,-2-2 6 0,-2 2-5 16,-1-2 0-1,-3 0 0-15,-3 0 0 0,-5 0 1 16,-1 0-1-16,-3 0 0 16,-3 0 1-16,-2 1 6 15,0-1-7-15,-4 0 0 16,3 0 7-16,-3 0-1 16,0 0 6-16,-2 0-2 15,2 0-10-15,-2 0 16 16,2 0-16-16,-2 3 0 15,2-3 14-15,1 0-7 16,0 0 17-16,-1 0 8 16,2 0 0-16,1 0 9 15,1 0-28-15,-2 0-12 16,-2 0-1-16,-2 0-4 0,-12 0-52 16,-17 0-160-16,-9 0-609 15</inkml:trace>
  <inkml:trace contextRef="#ctx0" brushRef="#br0" timeOffset="466660.0848">27258 8398 108 0,'0'0'152'0,"0"0"-87"15,0 0 59-15,0 0 59 16,0 0-80-16,0 0-43 16,0 0-41-16,15 0 26 15,-15 0 20-15,0 0-12 16,0 0 2-16,0 0-19 0,0 0-14 15,0-3 21-15,0 3-14 16,0 0 12-16,0 0-14 16,0 0-8-16,0 0 7 15,0 0-14-15,0 0-11 16,0 0 12-16,-7 0-12 16,3 0-1-16,0 0 0 15,-1 0 1-15,3 0 5 16,2 0-6-16,0 0-3 15,0 0 3-15,0 0 0 16,0 0 1-16,7 0-1 16,11 0 0-16,8 0 35 15,8 0-22-15,6 0-11 0,6 0-2 16,4 3 6 0,6-3-8-16,-1 2 2 0,3 0 0 15,0 0 1-15,-5 0 0 16,-1-1-1-16,-3 2 0 15,-5-1-13-15,-2 0 13 16,-1 0-15-16,-3 0 9 16,-3-2 5-16,3 2 1 15,-2-2 0-15,2 0 0 16,2 2 3-16,3-2-4 16,1 2 1-16,3-2 0 15,2 0 10-15,0 2-10 16,-1-2-2-16,4 0-7 15,0 0-1-15,-2 0 2 16,2 0 8-16,-3 0-5 0,-2 0 3 16,-2 0 3-16,1 0-1 15,-3 0 0-15,-1 0 0 16,1 0 1-16,-3 0-1 16,-1 0-1-16,1 0 0 15,1 0 0-15,1 0 1 16,-1 0 0-16,1 0 0 15,-2 0 0-15,0 0 0 16,0 0 0-16,0 0-1 16,1 0 2-16,1 0-1 15,0 0 0-15,1 0 0 16,1 0 1-16,-1 0-1 16,-1-2 0-16,0 2 0 0,-2-2 0 15,-2 0 2 1,0 2-2-16,-3 0 0 0,2 0 9 15,-4 0-7-15,0 0-2 16,3 0 0-16,-3 0 0 16,3 0 9-16,-1 0-9 15,2 0 1-15,-2 0 15 16,1 0-2-16,-1 0 8 16,3-2-9-16,0 2-13 15,2 0 10-15,0-2-10 16,1 2 0-16,-1 0 0 15,-1 0 0-15,1 0 13 0,-1 0-12 16,1 0-1-16,-3 0 10 16,2 0-10-16,1 0 0 15,-3 0 8-15,3 0-7 16,1 0 25-16,-1 0-20 16,2 0 1-16,3 0 9 15,-3 0-16-15,3 0 0 16,-3 0 0-16,3 0 6 15,-3 2 0-15,0 0-6 16,-1 0 0-16,-4 0 8 16,1 0-2-16,1-2-2 15,-6 1-4-15,3-1 0 16,-3 0 3-16,2 3-3 0,-1-3-1 16,-1 0 1-1,0 0 0-15,-1 0 0 0,-3 0 0 16,0 0 0-16,0 0 3 15,2 0-3-15,-2 0 0 16,2 0 0-16,-2 0 0 16,0 0 0-16,0 0 0 15,0 0 0-15,0 0 0 16,0 0 0-16,0 0 0 16,2 2 0-16,1-2 0 15,1 0 2-15,0 0-2 16,3 0 0-16,-2 0 6 15,2 0-6-15,-3 0 13 16,-2 0 20-16,2 0-5 16,-1 0 18-16,-1 0-3 0,-4 0-26 15,-1 0 5-15,-1-2-22 16,-3-1 11-16,0 3-11 16,-1-1 1-16,-2 1 2 15,-1-2-3-15,1 2-1 16,-6 0 1-16,-3 0 0 15,0 0-1-15,-4 0-2 16,-1 0-21-16,-1 0 16 16,-4 0-42-16,0 0-23 15,-15 0-18-15,-12-2-105 16,-12-6-508-16</inkml:trace>
  <inkml:trace contextRef="#ctx0" brushRef="#br0" timeOffset="469784.9208">18685 8973 124 0,'0'0'406'16,"0"0"-262"-16,0 0-104 15,0 0 28-15,0 0 25 16,0 0-23-16,0 0-41 16,-3 0-13-16,3 0 25 15,0 0-14-15,0 0-1 0,-3 0 16 16,1 0-10 0,0 0 4-16,0 0-16 0,0 0-12 15,0 0 21-15,0 0-28 16,-3 0-1-16,-1 0 0 15,-4 0 1-15,-1 0 15 16,-3 0-16-16,1 5 1 16,3-4 12-16,-2 3-13 15,5-2 9-15,5-2-9 16,0 0 1-16,2 3 3 16,0-3-4-16,0 0 0 15,0 0 7-15,2 0-7 16,13 0 34-16,6 0-13 15,4 0-2-15,4 0 9 16,6 0-20-16,1 0-6 0,4 0-2 16,2 0 1-16,0 0 3 15,3 0-4-15,-1 0-2 16,2 0 1-16,-2-3 1 16,-1-1-1-16,1 1-1 15,-4 1-3-15,3-1 3 16,-4 1 2-16,1 0-15 15,1 0 14-15,1-1-4 16,3 0 5-16,-1-1-1 16,3 2 0-16,0 0-8 15,0 0 5-15,1 2-3 16,0 0 5-16,-2 0 2 16,-1 0-13-16,-1 0-1 0,1 0-1 15,-5 0 9 1,3 0 3-16,-5 0-1 0,1 2 4 15,-3 2 0-15,-1-2 6 16,2 0-6-16,-2-2 0 16,1 0-1-16,2 0 1 15,2 0 0-15,0 0 0 16,0 0-7-16,1 0 7 16,-1 0 0-16,-1-2 1 15,2 0-2-15,1 0 0 16,2-2 0-16,-1 2 1 15,-1 2-30-15,1-2 29 0,-3 2-10 16,0 0 11-16,1 0 0 16,-2 0-6-16,1-3 6 15,-2 3-1-15,5 0 1 16,-3 0 0-16,3 0 0 16,1-3 0-16,-2 3 9 15,3-2-9-15,-3 2-5 16,1 0 4-16,-1 0 2 15,0 0-7-15,0 0 8 16,0 0-2-16,4 0 4 16,-2 0 4-16,3-2-13 15,-1 2 5-15,4-2 0 16,-1-1 5-16,0 3-5 16,0 0 0-16,-3-2-1 15,1 2 4-15,0 0 1 0,-2 0-4 16,1 0 0-16,-1 0 0 15,-1 0 0-15,1 0-1 16,0 0 1-16,4 0 0 16,-1 2 2-16,2-2-2 15,1 0-3-15,3 0 3 16,-1 0 0-16,1 0 0 16,2 0-1-16,-3 0 2 15,3 0 4-15,-3 0-5 16,3 3 0-16,0-1 3 15,0 0 6-15,-1-2-9 16,0 0 0-16,1 0 0 16,2 0 0-16,0 0 0 0,0 0 0 15,0 0 13-15,1 0-12 16,1 0 3-16,-2 0-4 16,0 0 0-16,2 0 6 15,-5 0-6-15,-1 0 0 16,-1 0-1-16,-3 0 3 15,-4 0 5-15,-1-2-7 16,-3 0 0-16,-2-1 9 16,3 3-8-16,-5-2 10 15,1-1-5-15,2 1 0 16,-1 0 2-16,2 0-8 16,-1 0 0-16,-1 1 3 0,-3-2-3 15,1 1 0-15,-2 2 0 16,2-2 0-16,2 2-1 15,-3 0 1-15,4-2 0 16,-1 0 1-16,0 2 0 16,1-1-2-16,-2-2-4 15,-1 1 5-15,1 2 8 16,-2-2-8-16,-1 2-1 16,2 0 0-16,-1 0 2 15,2 0-1-15,1 0 0 16,2 0 0-16,1 0 18 15,1-2-7-15,3 2-4 16,-1 0-3-16,1-2 3 0,0 2 8 16,0 0-15-1,0 0 0-15,0 0 13 0,-2 0-13 16,-1 0 2-16,1 0-2 16,-5 0 1-16,-1 0 4 15,-3 0-5-15,3 0 0 16,-4 0 0-16,3 0 0 15,-3 0-5-15,1 2 4 16,0-2 2-16,0 2 1 16,-1 0-2-16,1 0 1 15,-1-2 2-15,1 0-2 16,0 3-1-16,0-3 0 16,-3 0 0-16,0 0-3 15,1 0 3-15,-1 0 0 16,-2 0 2-16,0 0 4 0,1 0-4 15,1 0-2-15,-4 0 0 16,0 0-6-16,-2 0 6 16,-5 0 0-16,1 0 0 15,-4 0 7-15,2 0-1 16,-3 0-5-16,-3 0 0 16,-2 0 25-16,-1 0-18 15,-4 0 9-15,1 0 25 16,-1 0-26-16,-4 0 10 15,2 0-20-15,-4 0-5 16,3 0 13-16,-1 0-14 16,1 0 2-16,0 0-1 15,-1 0 8-15,0 0-18 0,-4 0-17 16,0-7-95 0,-8 1-117-16,-15-4-995 0</inkml:trace>
  <inkml:trace contextRef="#ctx0" brushRef="#br0" timeOffset="474394.7379">17628 3435 416 0,'0'0'351'16,"0"0"-273"-16,0 0-67 16,0 0-3-16,0 0 59 15,0 0 4-15,0 0-43 16,0 0 1-16,0 0 17 16,0 0 5-16,0 0 4 15,0 0-37-15,0 0-12 16,0 0 1-16,0 0 4 0,0 0-9 15,0 0 16-15,0 0-8 16,0 0 22-16,0 0-15 16,0 0-16-16,0 0 10 15,0-3-3-15,0-2 3 16,0 1 5-16,0-2 12 16,0-1 14-16,0 2 14 15,0-4-8-15,0 2-1 16,0-1 14-16,0 1 5 15,0 4-22-15,0 1-5 16,0 0-2-16,0 2-36 16,0 0 1-16,0 0-2 15,-2 0 7-15,2 2-21 0,-2 13 11 16,-2 10 3-16,0 7 1 16,2 2 1-16,-2 4-2 15,-1-2 0-15,3-2 1 16,0-4 1-16,2-8-2 15,-2-4-23-15,0-8 5 16,2-2-17-16,-2-6 10 16,-1 1 8-16,0-3 8 15,1 0 0-15,-2 0 9 16,-5-6-20-16,-5-11-12 16,-1-3-5-16,-5-6 36 15,-4-4-11-15,-1-1 12 0,-4-1 6 16,2 6 4-16,3 0 35 15,3 5 9-15,8 5-33 16,3 5 18-16,7 6-21 16,3 1-12-16,0 4 9 15,0 0-15-15,3 0-16 16,12 0-8-16,7 0 11 16,7 4 13-16,9 5 0 15,2 3-3-15,7-5-6 16,2 1-11-16,0-4-8 15,-2-2-14-15,-5-2-22 16,-9 0 41-16,-10 0 8 16,-12 0 11-16,-7 0 2 0,-4 0 4 15,0 4 28 1,-15 3-24-16,-10-1 4 0,-4 9 0 16,-4 1-9-16,0-1-1 15,1 5 9-15,8-5-9 16,3-1 14-16,6-6-14 15,7-2 0-15,0-3 11 16,8-3-11-16,0 0 0 16,0-7 0-16,0-17-7 15,14-11-31-15,1-8 7 16,8-5-14-16,-3-4 3 16,0 4-22-16,0 0 31 15,-6 15 33-15,-6 8 24 16,-1 13 37-16,-5 5 3 15,-2 7-19-15,2 0 5 0,0 2-49 16,3 20 0-16,2 6 10 16,2 10 1-16,-1 5 22 15,-1 3-23-15,3 0-9 16,-6-6 24-16,0-4-23 16,-2-6 0-16,0-8-3 15,-2-6 0-15,3-8 9 16,-3-6-9-16,0-2-12 15,2-4 10-15,0-23-70 16,3-12-49-16,2-9 63 16,1-8 7-16,1 2 31 15,3 3 8-15,-1 9 12 16,-1 12 18-16,0 10-6 0,-4 10 65 16,-1 10 16-1,-1 0-41-15,2 4-14 0,6 20-10 16,1 8 3-16,8 8-7 15,-1 5-23-15,2-2 14 16,0-2-15-16,-1-3 0 16,-4-6-1-16,-3-6 1 15,-8-8-20-15,-2-6-5 16,-4-8-16-16,0-4 34 16,-10 0 7-16,-15-12-6 15,-4-17-3-15,-4-4 16 16,-1-9-7-16,1-2 0 15,6 1 0-15,5 7 18 16,3 4-9-16,11 11 9 0,5 6 12 16,3 7-17-16,0 2 5 15,14 6-18-15,6 0-28 16,7 0 28-16,0 4-24 16,2 10-3-16,-5 7-3 15,1 0 13-15,-6 8 17 16,-2 0 1-16,-5 3-1 15,-3 1 27-15,-4-3-27 16,-2-6 2-16,-3-4 8 16,0-6-9-16,0-8 14 15,0-4-14-15,-5-2 8 16,-9-6 20-16,-1-18-17 16,-3-10-6-16,0-10-6 0,5-6-14 15,0-3 7-15,3 5-15 16,6 8 15-16,0 8 1 15,4 12 12-15,0 8 24 16,0 8-14-16,10 4-7 16,9 0-9-16,7 6 0 15,6 13 0-15,5 4 9 16,1 0-8-16,1 4 6 16,-2-3-7-16,-6-4-19 15,-4-3 17-15,-7-8-36 16,-9-2-14-16,-6-7 17 15,-5 0 35-15,0 0 4 16,0-7 12-16,-14-11-7 0,-3-3 4 16,-2-2-13-16,4 0 0 15,-1 2 0-15,5 5-5 16,3 2 5-16,0 7 0 16,6 0 1-16,2 5-1 15,0-1 0-15,0 3-6 16,0-3 4-16,0 1-30 15,10-2 31-15,1 2-20 16,-1 0-15-16,0 0 30 16,-1 2-1-16,-3 0 1 15,3 4 6-15,-2 14 16 16,0 10 28-16,-1 4-6 0,-2 8-12 16,1 0 10-1,-3-4-25-15,-2-4 5 0,0-8-16 16,0-8 1-16,0-9 15 15,0-7-15-15,0 0 25 16,-4-21 24-16,-9-15-50 16,-1-12-13-16,1-10-45 15,0-8-80-15,-1 4-3 16,5 6 69-16,1 14 72 16,2 14 27-16,4 16 27 15,2 9 38-15,0 3-82 16,4 13 0-16,17 17 31 15,1 7-12-15,5 7-6 16,2 2-1-16,-5-3-21 16,-4-7 16-16,-1-8-17 0,-9-7 0 15,-3-10 7-15,-5-4-6 16,-2-7-1-16,0 0 11 16,-4-4 5-16,-13-13-2 15,-2-4-14-15,-1-2 0 16,5 0-7-16,4 6 14 15,1 5-6-15,8 6-1 16,2 4-4-16,0 2-3 16,7 0-37-16,17 0 2 15,10 12 41-15,9 1-52 16,3-1 4-16,1-3-4 16,-7-1 8-16,-7-2 25 15,-10-2-11-15,-12 2 15 0,-11 2 15 16,0 4 1-16,-18 6 27 15,-22 8 43-15,-13 10-13 16,-15 9 35-16,-9 11-11 16,-8 4-10-16,-6 9-3 15,-1-1-18-15,1-3 17 16,2-3-34-16,4-3-13 16,9-11 14-16,10-6-22 15,10-8-2-15,8-5-10 16,11-8 6-16,8-4-9 15,8-4 3-15,8-6-7 16,7-4 1-16,4-3-43 0,2 0-19 16,0-7-38-16,29-41-24 15,4 5-199-15,3-7-158 0</inkml:trace>
  <inkml:trace contextRef="#ctx0" brushRef="#br0" timeOffset="474769.7331">18582 3371 535 0,'0'0'385'16,"0"0"-259"-16,0 0-71 0,0 0 35 15,0 0 31 1,0 0-18-16,-165 80-27 0,95-40 40 15,-12 6 2-15,-27 18-20 16,-34 16 3-16,-22 17-32 16,-4 3-16-16,33-18 4 15,38-22-29-15,38-23 7 16,11-6-21-16,-1 2-13 16,2-1 17-16,0 0-18 15,15-10-1-15,11-6 0 16,11-6 1-16,4-5-19 15,5-5-37-15,2 0-33 16,0 0 18-16,0 0-19 16,0 0-47-16,0-5-57 15,0-7-110-15,4-2-598 0</inkml:trace>
  <inkml:trace contextRef="#ctx0" brushRef="#br0" timeOffset="587672.7877">7287 5051 347 0,'0'0'95'16,"0"0"-95"-16,0 0 0 16,0 0 56-16,0 0-56 15,0 0-23-15,12-5-16 0,-4 2-69 16,-2-1 50-16,3-1 15 16,-5 0-43-16,2 1-50 0</inkml:trace>
  <inkml:trace contextRef="#ctx0" brushRef="#br0" timeOffset="595133.4296">7287 5051 332 0,'49'-43'79'15,"-49"43"-79"-15,0 0-108 16,0 0 75-16,0 0 11 16,0 0 19-16,0 0 3 15,0-1 18-15,0 1-1 0,0-2 87 16,0 2 11-1,0-2 21-15,-2-1-62 0,0 2 12 16,2-1 46-16,-3 2-62 16,3 0-7-16,0 0 5 15,0 0-26-15,0 0 23 16,0 0-29-16,0-2-7 16,-3 2 13-16,1-2-10 15,0-3-15-15,-4 2-6 16,-1-3-10-16,-5 0 6 15,4 0-7-15,-1 0 0 16,-3-1 13-16,2 2-12 16,1-2-2-16,-3 4 1 15,4-1-2-15,-3-1 2 16,4 2 1-16,-2 1 0 0,2-2-1 16,1 1 1-16,-3 3 0 15,-1-2-1-15,0 2-6 16,-4 0 5-16,1 0 1 15,-3 0 0-15,1 0-1 16,-1 0 2-16,0 0 0 16,-2 0-1-16,3 0 0 15,1 0-1-15,3 2 1 16,1 1 0-16,-2-1-2 16,3 0 8-16,-2 0-4 15,2 1-2-15,0-3 0 16,1 2-3-16,-4 1 3 15,3-3 0-15,-2 2-1 0,0 0 2 16,0 0 2-16,0-1-3 16,1 4 0-16,0-3 1 15,1-1-1-15,2 3-1 16,-2-1 0-16,2 1 1 16,-1 0-6-16,0 0 6 15,0 2 0-15,-1-2-1 16,1 5-1-16,-4-2 1 15,3 3 1-15,0 0 0 16,-2 2-2-16,-2 0 2 16,1 2-1-16,1-1 1 15,0 0 0-15,0 0-1 0,0 4 1 16,0-1 0 0,1-2-1-16,2 2 1 15,-1-1 0-15,0-3-1 0,2 2 2 16,3-4 1-16,-3 1-2 15,5 0 0-15,-2-4-5 16,2 3 5-16,2-1 0 16,0-2-8-16,0-1 16 15,0 2-14-15,0 1 6 16,0-2 0-16,0 0 8 16,0 0-8-16,0 2 0 15,0-3-1-15,0-1 1 16,0 2-1-16,0-2 1 15,2 4-1-15,2-4-9 16,1 4 17-16,-1-1-8 0,2-2 1 16,-1 2 0-16,2-2 5 15,-3 1-5-15,3 0-6 16,-3 0 6-16,-2 0 0 16,3-2 7-16,-1 2-7 15,-1-1 0-15,1 1 1 16,-1-4-1-16,1 3-6 15,-2-3 5-15,2 4 2 16,1-3-2-16,-1 2 1 16,3-2 0-16,0 1-4 15,-1 0 5-15,1 1-1 16,5-2 0-16,-4 2 2 16,5-2 2-16,-1 0-4 0,1 1 0 15,-1-2 8-15,-2 1-8 16,1 1-2-16,1-2 2 15,-1 3 0-15,-3-2-1 16,4-1 1-16,-1 1 0 16,-2-1-3-16,2 1 9 15,0 1-8-15,3-2 2 16,-1 1 0-16,0-2-1 16,3 3 1-16,-1-3 0 15,3-1-6-15,1 1 14 16,0 0-10-16,4 3 2 15,1-4 0-15,1 1-9 16,-1 0 10-16,3 1-1 16,-1-2 0-16,1-1 1 15,5 0-5-15,-1 0 4 0,2 0-6 16,-2 0 4-16,0 0 2 16,-2 0-1-16,-2 0 0 15,-2 0-10-15,-2 0 5 16,0 0 6-16,0-1 0 15,-3-2 5-15,3 1-5 16,-4 0 0-16,4 1 0 16,-3-4-4-16,2 1 3 15,0 1 1-15,-1-2 0 16,1 1-6-16,-2 1 8 16,2-2-2-16,1 3 0 15,-2-2 0-15,4 2 0 0,0-2 0 16,-3 3-1-16,3-2 0 15,-6 2-1-15,4 1-4 16,-5-3 6-16,-1 1-3 16,0 2 3-16,-2 0 0 15,-1 0-2-15,-4 0 1 16,3 0 0-16,-1 0 0 16,-1 0 1-16,1 0 0 15,1 0-2-15,-1 0 2 16,5 0 0-16,1 0 0 15,-1 2 0-15,1 1 1 16,2-2-1-16,2 2 0 16,-1 1-2-16,-2-3 2 0,1 1 0 15,1 0 0-15,-2 0 0 16,4 0 3-16,2 1-3 16,-1-3-2-16,1 2 2 15,-1-1-3-15,0 1 2 16,1 0 1-16,-2 3 0 15,0-3-7-15,0 1 7 16,-1 1 0-16,1 1-2 16,-1-4 9-16,-2 3-7 15,0-1 0-15,0 1 1 16,0 0-5-16,1-3 4 16,-2 3-1-16,1-2 1 15,1 0 0-15,0 0 4 0,2 1-4 16,-1-1 0-1,1 0-4-15,1-1 4 0,-2-1 0 16,3 0 0-16,2 0 10 16,-2 0-14-16,4 0 4 15,-3 0 0-15,4 0 4 16,-2 0-4-16,1 0 0 16,0-1 0-16,-3-3 1 15,1-1-1-15,0 3 0 16,-2-1 0-16,-3 0 1 15,2 2 1-15,-1-2-2 16,-1-1 0-16,3 3 0 0,-1-2 2 16,0 1-2-1,1-1 0-15,0 1-1 0,0-1 1 16,-2 1 0-16,0 2 0 16,2-2 1-16,-1 2 3 15,3-1-4-15,-2-1-1 16,1 0-1-16,-2-3 4 15,1 3 2-15,0 0-4 16,0 1 0-16,-4-1 4 16,4-1-3-16,-3 3-1 15,3-2 0-15,0 2 1 16,-1 0 4-16,0 0-5 16,3-2 0-16,-2 2 3 15,0 0-3-15,-4 0 0 16,2 0-1-16,1 0 2 0,-3 0-4 15,0 0 3-15,0 0 0 16,-1 0 3-16,0 0-3 16,0 0 0-16,-2 0 0 15,2 0 0-15,-2 2 0 16,1 0 0-16,2 1 0 16,-1-1-1-16,3-1 2 15,0 1-1-15,0 2 0 16,2-1 0-16,-3-1 1 15,2 1-1-15,3-1 0 16,0 3 0-16,-3-3 0 16,3-1 1-16,-2 1-1 15,-1 0 0-15,0 2 6 0,1-1-6 16,-2-2 1 0,-1-1-10-16,0 3 20 0,-2-3-10 15,3 1-1-15,-4 2 0 16,1-2-1-16,1 1 1 15,-2 0 0-15,4 0-2 16,-3 1 4-16,0-3-1 16,0 0-1-16,0 2 0 15,0-2-3-15,0 0 5 16,5 0-2-16,0 0 0 16,-2 2 1-16,4-2-5 15,0 0 4-15,0 0 0 0,-2 0-6 16,2 0 4-1,-3 0 2-15,0 0-1 0,-1 0 1 16,-1 0-1-16,1 0 1 16,-2-2-1-16,2 0 0 15,-1-1 2-15,1 1-1 16,-2 0 0-16,2 0-4 16,0 1-5-16,-2 1 9 15,2-3 0-15,1 2-1 16,1-3 3-16,2 0 3 15,0 1-5-15,-1 1 0 16,-2-1 2-16,1 1-2 16,-2-1 0-16,-1 1-1 15,-2 2 2-15,0-2-1 16,0 2 0-16,2 0 0 0,-2 0 0 16,3-1 1-16,-1 1-2 15,-2 0-4-15,0-2 4 16,0 2 1-16,-2 0 1 15,2 0 0-15,-2 0-1 16,2 0 1-16,0 0 4 16,0 0-5-16,2 0-5 15,1 0 5-15,-2 0 0 16,0 0 1-16,-1 0-8 16,0 0 17-16,2 0-6 15,1 0-4-15,-4 0-4 16,4 0-4-16,-3 0 8 15,1 0 0-15,0 2 1 0,0-1 1 16,-1 1-2 0,-1 0 0-16,2-2 0 0,-3 3 3 15,-1-3-3-15,4 2 0 16,-4-2 0-16,3 0 0 16,3 1 1-16,-2-1-1 15,4 0 1-15,-2 0 2 16,-1 0-3-16,1 0 0 15,-2 0 0-15,4 0 0 16,2 0 1-16,-2 0-1 16,1 0 0-16,0 0 0 15,-1 0 2-15,2 0-2 16,2 0 0-16,-2 0 0 0,2 0 2 16,-2 0-2-1,-3 0 0-15,0 0-3 0,3 0 9 16,-2 0-3-16,-1 0-3 15,3 0 0-15,-2 0 10 16,4 0-10-16,-3 0 0 16,6 0 0-16,-1 0 10 15,3 0-5-15,-3 0-5 16,2 0 0-16,-2 0 1 16,-2 0-1-16,3 0 0 15,-3 0 0-15,-3 0 1 16,3 0 11-16,-5 0-12 0,3 0 0 15,0 0-3 1,-2 0 3-16,1 0 0 0,-1 0-1 16,2 2 3-16,-3-2-4 15,0 0 2-15,3 2 0 16,-4-2 11-16,2 0-11 16,-2 3 7-16,0-3-7 15,-1 0 0-15,1 0-1 16,-4 0 1-16,2 0 0 15,-4 0 6-15,1 0-6 16,-2 0 1-16,-3 1-1 16,0-1 0-16,-1 0 5 15,1 3-5-15,3-3 0 16,-1 1 0-16,3-1 1 16,0 0-2-16,0 3 1 0,0-3 0 15,-1 0 7-15,2 0-7 16,-2 0 0-16,3 0-4 15,-1 0 13-15,0 0-18 16,3 0 9-16,-1 0 0 16,0 0 9-16,0 0-9 15,-3 0 0-15,-3 0-1 16,1 0 0-16,-3 0 1 16,5 0 1-16,-2 0-1 15,2 0 4-15,2 0-4 16,-3 0 0-16,2 0-1 15,-2 0 2-15,3 0 4 16,1 0-5-16,-2 0 0 16,4 0-1-16,1 0 2 15,1 0 6-15,-3 0-7 0,2-3 0 16,-1 2-3-16,-1-2 3 16,2 2 0-16,3-2 0 15,-2-1 2-15,-1 3 3 16,1-1-5-16,0-1-3 15,-4 1 2-15,4 2 1 16,-2-2 0-16,-1 1 0 16,2-1 10-16,1 0-6 15,2-1-4-15,-1 3 1 16,1-4 11-16,0 4-12 16,0-2 0-16,-3 1-6 15,0 1 12-15,3 0-2 0,-2 0-4 16,0 0 0-16,0-2 0 15,0 2 9-15,0 0-10 16,2-3 1-16,-2 3-7 16,-1 0-2-16,-2 0 9 15,0 0 0-15,-3 0 7 16,0-2-6-16,-1 2-2 16,3 0-4-16,-2 0 5 15,2 0 0-15,-1 0 0 16,-3 0-1-16,-1 0 1 15,-1 0 0-15,2 0 2 16,-2 0-2 0,1 0 0-16,-1 0 3 15,1 0-3-15,1 0 0 0,-1 0 0 16,-1 0 1 0,4 0 4-16,-3 0-5 0,3 0 0 15,-1 0-3-15,2 0 3 16,0 0 0-16,0 0 0 15,0 0 0-15,0 0 0 16,1 0 0-16,-4 0 0 16,3 0-7-16,-1 0 8 15,-2 0-1-15,1 0 0 16,-3 0 4-16,3 0-4 16,-3 0 0-16,4 0 1 15,-4 0-1-15,1 0 1 0,0 0-1 16,-1 0 0-1,1 2 2-15,1-2 2 0,0 0-4 16,0 0-1-16,-1 0 0 16,-1 0 2-16,-1 0 2 15,1 0-3-15,-1 0 0 16,-1 0 2-16,1 0-2 16,-1 0 0-16,0 0-1 15,1 0 2-15,-1 0 0 16,3 0-1-16,-3 0 0 15,0 0-4-15,0 0 4 16,-2 0 0-16,1 3-1 16,-1-3 2-16,3 0 3 15,-1 0-4-15,1 0 0 16,-2 2-6-16,7-2 7 0,-4 0-1 16,3 1 0-16,1-1 0 15,0 0-1-15,-1 0 1 16,-1 2 0-16,1-2 3 15,-2 0 3-15,0 2-7 16,-6 0 1-16,4-2 0 16,-3 3-1-16,2-3 1 15,-1 0-1-15,-1 2 0 16,-1-2 2-16,0 0 6 16,1 0-7-16,-5 0-4 15,4 0 3-15,-1 2 1 16,-1-2-1-16,2 1 1 15,-2-1 0-15,3 2 0 0,1 0 0 16,-1-2 0 0,2 0 3-16,1 0 4 0,-1 0-6 15,0 0 14-15,-2 0-15 16,2 0 23-16,1 0-15 16,-1 0-7-16,1-2 19 15,-1-1-19-15,3-4 1 16,-5 3 2-16,3-1 8 15,-1-4-7-15,-3 2 5 16,4-4-9-16,-1 1 9 16,-1 1-9-16,1-2 7 15,-4 1-8-15,0-1 0 0,-2-1 33 16,-1 3-33 0,1-3 1-16,0 0 7 0,-3-1-8 15,1 1 0-15,-1-2-2 16,-2 1 4-16,0 1 2 15,1 0-4-15,-3-2-1 16,0 2 1-16,0 0 1 16,0-1 36-16,0 2-37 15,-3 1-9-15,-3-2-1 16,-1 2 11-16,0-2-1 16,-2 2 4-16,-1-4 8 15,-2 2-9-15,-3-3-3 16,-6-1 0-16,4 2 0 15,-6 0 1-15,1 2 0 16,-1 0-1-16,0 3 0 0,0-2 7 16,1 2-7-16,-1-3 0 15,4 5-2-15,-2 0 8 16,1-2-3-16,3 1-3 16,-4 2-5-16,2-3 4 15,0 4 1-15,-1 1-6 16,1 1 5-16,-4-2 2 15,1 1 6-15,-3 2-7 16,1-1 0-16,-3-2-4 16,-2 1 4-16,2 0 0 15,1 2-1-15,1 0 2 16,0-1 2-16,6 2-3 16,-4 1 0-16,3 0 1 0,-2 0-1 15,0 0 0 1,-5 0-1-16,0 0 2 0,-2 0-14 15,-2 0 13-15,-5 0 0 16,-1 0 22-16,-2 0-22 16,-1 0 0-16,0 0-9 15,-1 0 18-15,2 0-3 16,1-2-5-16,5 0-1 16,-1 0 0-16,3 2 1 15,2-2 8-15,2-1-9 16,-2 3 0-16,0-3 3 15,-2 1-3-15,-2 2-6 16,-3-2-3-16,-7 2 18 0,-3-2-9 16,-3 2 0-1,-1-3 0-15,0 0 4 0,2 1-4 16,2-2-1-16,-1-1 1 16,0 2 0-16,2-3 9 15,3 2-9-15,-1-3 1 16,6 4 7-16,-1-4-8 15,3 5-10-15,1-3 9 16,-2 1 2-16,0-1 9 16,1 2-10-16,-1-1-2 15,-1 2-5-15,-2-1 7 16,-1 2 0-16,3 1 0 16,-6-3 1-16,3 2-5 15,0 1 4-15,-1-3 0 0,1 3 9 16,3-1-7-16,-4-2-2 15,3 2 0-15,1-1 1 16,-3-1 6-16,-1 1-7 16,1 0-6-16,3 1 5 15,-4 1 2-15,3-2 0 16,-2 2-1-16,1 0 0 16,-2 0-7-16,1 0 7 15,-2-2 0-15,1 2-5 16,-1-3 7-16,-1 1-2 15,1 1 0-15,0-2 6 16,-1 0-6-16,4 1 1 16,-3-3-1-16,-1 3 0 0,-1 1-3 15,-2-1 3-15,-2-2 0 16,-6 1 0-16,1 3-2 16,-3 0 2-16,0-1-5 15,1 1 4-15,1 0-2 16,3-3 3-16,-1 2 0 15,6-2 2-15,1 3-6 16,3-2 5-16,0 0-2 16,-1 2 1-16,-1 0 0 15,-1 0-3-15,0 0 3 16,-4 0 0-16,1 0-7 16,-4 0 7-16,0 0-1 15,2 2-28-15,-2 3 21 16,5-1 8-16,3-3 0 15,-1 2 0-15,3 1-2 0,-3-2 8 16,3 1 1-16,0-1-7 16,-1 1-8-16,3 1 8 15,0-3 0-15,-1 2 1 16,4-2-12-16,-1-1 22 16,0 2-9-16,-2-2-2 15,0 3 0-15,-2-1-12 16,-3 0 12-16,3-1-4 15,-3-1 2-15,3 0 2 16,-1 0-6-16,1 0 6 16,0 0 0-16,-1 0 5 15,1 0-5-15,-1 0-1 0,1 0-9 16,0 0 6-16,-1 0 4 16,3 0 0-16,-2 0 0 15,-3 0 1-15,3 0 9 16,-3 0-20-16,1 0 7 15,-1 0 3-15,1 0 0 16,1 0 1-16,1 2-1 16,2 3 0-16,1-3 7 15,4-1-8-15,-3 3 1 16,1 0 0-16,-1 0-1 16,-3 1 1-16,1-1 0 15,1-1 0-15,-4 2 2 16,1-1 6-16,-3 1-8 0,3 0-1 15,-4-1 1-15,2 2-11 16,-1-4 11-16,1 1 0 16,-5 0 11-16,2-2-10 15,-2 2-1-15,5-3 0 16,-1 2 8-16,3-2-8 16,0 0 1-16,1 0-1 15,1 0 0-15,-3 0 0 16,1 0 0-16,0 0 0 15,-3 0-5-15,-1 0 7 16,1 0-2-16,1 2 0 16,-1-1 0-16,3-1-1 15,2 3 1-15,1-3-2 0,2 2 1 16,1-2 2 0,3 2 9-16,-1 0-10 0,5 0 0 15,-2 0-1-15,4-1 1 16,0 2 0-16,3-1 0 15,-3 0 6-15,-2 0-7 16,0 1 1-16,-2 0 0 16,2-1-4-16,-3 0 4 15,3-2 0-15,-4 0-10 16,0 0 20-16,-1 0-4 16,1 0-6-16,0 0 1 15,2 0-1-15,-1-2 10 16,3-3-9-16,0 0-1 15,2 1 0-15,3 0-6 0,1 0 6 16,4 0 0-16,-2-1-6 16,4 4 14-16,-3-1-7 15,2-3-1-15,-2 4 0 16,-2-2-8-16,-3 2 9 16,0 1-1-16,-2 0 0 15,-2 0 6-15,-2 0-6 16,0 0 0-16,-2 0 0 15,-1 0-3-15,3 0 3 16,-2 0 0-16,4 0-1 16,0 0 2-16,2 0 3 15,2 0-4-15,1 0 0 16,2 0 3-16,-1 0-3 0,1 0 0 16,0 0 0-16,-3 0 6 15,1-4-6-15,-3 0 0 16,0 0 0-16,-2 2-6 15,3-3 8-15,1 5-2 16,1 0 0-16,3-3 1 16,6 3 5-16,-1-2-6 15,3 2 0-15,1-2-6 16,2 2 15-16,1 0-10 16,-1 0 1-16,2 0 0 15,-1 0-6-15,0 0 6 16,0 0 0-16,-2 0-6 15,0 0 14-15,-1 0-18 0,4 0 10 16,-1 0 0-16,0 0-2 16,2 0 2-16,3 0 0 15,-3 0 0-15,5 0 7 16,-3 0-7-16,1 0 0 16,1 0 0-16,1 0 5 15,2 0-5-15,0 0 0 16,0 0 0-16,0 0 8 15,0 0-1-15,0 0-7 16,-2 0-4-16,2 0-5 16,-11 0-97-16,0 2-191 15,-2-2-357-15</inkml:trace>
  <inkml:trace contextRef="#ctx0" brushRef="#br0" timeOffset="606747.3083">1827 5743 182 0,'0'0'156'0,"0"0"-109"16,0 0-15-16,0 0-10 15,0 0-6-15,0 0 72 16,-4-19-9-16,4 19-36 15,0 0 24-15,0-2-23 16,0 2-16-16,0 0-24 16,0 0-4-16,0 0-20 15,0 0-46-15,-2 0-14 16,2 0 37-16,0 0 21 16,-2 0 21-16,-1 0 1 15,3 0 0-15,0 0 8 0,0 0 53 16,0 0 13-16,0 0 14 15,0 0 14-15,0 0-27 16,0 0 1-16,0 0-19 16,0 0 13-16,0 0 7 15,0 0-40-15,0-1 14 16,0-1-3-16,0 0-10 16,0 0-8-16,0-1-5 15,0 3 18-15,0 0-11 16,0 0 6-16,0 0 25 15,0 0-24-15,0 0-7 16,0 0-1-16,0 0-29 16,0 0 0-16,0 0-2 0,0 0-18 15,0 3 18 1,0 11-26-16,0 12 26 0,0 15 0 16,-2 14 0-16,2 11 13 15,0 5-13-15,0 1 6 16,0 0 1-16,0-4-1 15,0-2-5-15,0-6-1 16,0-5 0-16,2-9 6 16,-2-4-6-16,0-8-1 15,0-5-1-15,0-4 2 16,0-4 0-16,0-4-1 16,0-1 2-16,0-2-3 15,0-3 2-15,0 3 0 16,0-1 2-16,0-1-2 15,0 0-35-15,0-2-16 0,0-4-57 16,0-4-27-16,0-4-76 16,0-16-23-16,0-8-536 0</inkml:trace>
  <inkml:trace contextRef="#ctx0" brushRef="#br0" timeOffset="607559.8677">1684 5703 365 0,'0'0'172'0,"0"0"-129"15,0 0-18 1,0 0 12-16,0 0 53 0,0 0-14 16,0 0-56-16,0-23 11 15,0 21-2-15,0 1 11 16,0-1-14-16,0-2-6 16,0-1 5-16,0 2-14 15,0-3 8-15,0 2 6 16,0-3-14-16,0 3 20 15,0 1 21-15,0-2-25 16,0 3 60-16,0 1-11 16,0 1-18-16,-2 0 10 15,2 0-41-15,0 0-9 16,0 0-18-16,-2 3-11 16,0 22 11-16,0 13 14 0,-5 14 30 15,5 12 2-15,0 9-31 16,2 4 2-16,0 1-8 15,0 3-2-15,0-5 15 16,0 1-7-16,0-7-15 16,0-4 32-16,0-6-32 15,0-4 13-15,0-5-12 16,-4-5-1-16,-4-7 30 16,4-5-29-16,-3-3 0 15,3-5 11-15,2-6-6 16,-3-5 1-16,3-2-7 15,2-5 0-15,-2-4 8 0,2-3-8 16,0 1 0-16,0-2 0 16,0 0 6-16,0 0 0 15,0 0-6-15,0 0-14 16,0 0-6-16,0 0-95 16,0-10-90-16,0-6-75 15,-9-5-683-15</inkml:trace>
  <inkml:trace contextRef="#ctx0" brushRef="#br0" timeOffset="608606.6551">686 6296 595 0,'0'0'313'15,"0"0"-208"-15,0 0-79 16,0 0 13-16,0 0 51 15,0 0-20-15,0 0-8 0,-13 0-13 16,13-1-13 0,0 1 15-16,0-3-28 0,4 2 4 15,5-2 0-15,4-3 1 16,8 2 26-16,6-4-25 16,2 2-13-16,6 0 10 15,5 0-25-15,7 0 24 16,4 0-24-16,7 0-1 15,0 1 26-15,0-4-26 16,-2 1 0-16,0 2 0 16,-3-2 8-16,-2 1-7 15,-1-2-1-15,-9 1 0 16,-1 0-9-16,-5 1 15 16,-4 0-6-16,0 0 0 15,-7-2 2-15,-2 3 2 0,-1 0-4 16,-6 0 0-16,-3 1 2 15,-6 3-2-15,-2 1 0 16,-4 1 1-16,0 0 12 16,0 0 27-16,0 0-13 15,0 0-15-15,0 0 17 16,0 0-27-16,0 0 11 16,0 0-12-16,0 0 7 15,0 0 2-15,0 0-10 16,0 0 0-16,0 0-6 15,0 0 4-15,0 0 2 16,-2 0 0-16,-4 0 1 0,-1-2 8 16,-5-2-9-16,-1-3-3 15,-5 2 3-15,-2-3-4 16,-6-1 4-16,-3 1 0 16,-4-2 0-16,-4 3-2 15,-3-2 3-15,1 4-1 16,-2 1 0-16,1 0 13 15,9 1-15-15,6 2 2 16,10-2 0-16,3 3-1 16,8-1 1-16,2 1 0 15,2 0-1-15,0 0-17 16,0 0 18-16,0 0-20 16,0 0-9-16,0-3 28 15,0 3-18-15,0 0 7 16,0 0-12-16,6 0-23 0,6 0 47 15,3 0-7-15,3 0 7 16,5 0 4-16,-2 0 4 16,2 4-8-16,-3 0 0 15,-7-1-2-15,-1-3 1 16,-8 0 1-16,-1 0 0 16,-3 0 9-16,0 0-8 15,0 0 13-15,0 0 1 16,0 1-15-16,0 2 0 15,0-1-29-15,-3 2-56 16,-15 8-114-16,3 2-118 16,-5-4-490-16</inkml:trace>
  <inkml:trace contextRef="#ctx0" brushRef="#br0" timeOffset="609809.9146">1656 6194 10 0,'0'0'61'0,"0"0"-55"15,0 0 28-15,0 0 7 16,0 0-18-16,0 0 20 16,0 0 2-16,-3-23-6 15,3 18-9-15,-2 3 19 16,2 0 4-16,0-1 28 15,0 0 10-15,0 1-23 16,0-2 26-16,0-1-42 16,0 5-10-16,0 0-28 15,0-3 2-15,0 1 24 0,0 2-8 16,0 0-10-16,0 0 11 16,0 0-24-16,0 0 2 15,0 0 7-15,0 0-7 16,0 0 11-16,0 0-5 15,0 0-4-15,0 0 12 16,0 0-24-16,0 0 1 16,0 0 17-16,0 0 8 15,0 0 34-15,0 0-18 16,0 0 8-16,-4 0 3 16,1 0-14-16,1 0 10 15,2 0-1-15,-2 0-17 16,-2 0-10-16,-5 5-22 0,-7 14 0 15,-4 5-1-15,-9 10 2 16,-5 5-1-16,1 7 0 16,-3 0 2-16,3 0 11 15,0-3-13-15,-3 1 0 16,3-3 17-16,0-3-10 16,4-4 15-16,4-6-21 15,5-5-1-15,7-6 19 16,1-7-19-16,5-2 0 15,3-4 11-15,2-4-10 16,0 0 13-16,2 0-14 16,0 0 1-16,0 0 26 15,0 0-9-15,0 0-1 16,0 0-7-16,0 0-2 16,0 0-16-16,0 0-2 0,0 0-57 15,0 2-76-15,-2 4-157 16,-8-1-253-16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48:54.813"/>
    </inkml:context>
    <inkml:brush xml:id="br0">
      <inkml:brushProperty name="width" value="0.05292" units="cm"/>
      <inkml:brushProperty name="height" value="0.05292" units="cm"/>
      <inkml:brushProperty name="color" value="#FF0000"/>
    </inkml:brush>
  </inkml:definitions>
  <inkml:trace contextRef="#ctx0" brushRef="#br0">19900 4167 386 0,'0'0'189'16,"0"0"-131"-16,0 0-56 0,0 0 23 16,0 0 50-16,0 0-29 15,0-13-21-15,0 13-24 16,0-1 51-16,0 1 53 16,0 0-48-16,0 0 3 15,0 0-26-15,0 0 0 16,0 0 2-16,0 0-35 15,0 0 10-15,0 0-11 16,0 0 2-16,0 0 10 16,0 0-12-16,0 0 0 15,0 0-7-15,0 0 2 16,0 0 3-16,-8 0 1 16,2 0 1-16,-3 0 7 0,-3 4-7 15,-1-1 1-15,-3 1 2 16,1 0 5-16,-1 1-3 15,1-1-5-15,1-1 0 16,1-1 7-16,0 1-7 16,1-1 0-16,2 0 0 15,1-2 6-15,2 2-6 16,2-2 0-16,1 0 10 16,4 1-7-16,0-1-3 15,0 0-9-15,0 0 8 16,0 0-7-16,0 0 8 15,0 0 1-15,0 0 0 16,2 0 32-16,10 0 1 0,3 0-16 16,5 0 3-1,4 0-20-15,5 0 5 0,5 3-6 16,4-3 1-16,2 0 1 16,3 0-2-16,-1 0 0 15,2 0 5-15,-1 0-5 16,-3 0 0-16,-1 0 0 15,-2 0 1-15,1 0 3 16,-3 0-4-16,1 0 0 16,-1 0-3-16,2 0 10 15,-2 0-7-15,3 0 0 16,-1 0 0-16,4 0 2 16,-1 0-2-16,2 0 0 15,-3 0-1-15,-2 0 1 0,1 0-4 16,-3 0 2-16,1 0 4 15,-5 0 6-15,0 0-8 16,-2 0 0-16,0 0-1 16,0-3 1-16,0 3 0 15,0-1 0-15,3-1 1 16,-3 0 0-16,2 0-1 16,0-1 0-16,0 1 4 15,5 2-4-15,0 0-1 16,0-3 1-16,1 3 0 15,1 0 1-15,-3 0-1 16,2 0 0-16,0 0 3 16,1 0-3-16,0 0 0 0,5 0 0 15,1 0 1-15,3-2 12 16,2 0-12-16,0-3 7 16,5 1 13-16,-1 3-21 15,2-3 8-15,1-1-8 16,0 4 0-16,0-2 8 15,0 2-8-15,-3-2 0 16,0 2 1-16,-1-2-1 16,0 2 0-16,-2-1 0 15,-3 0 6-15,2-1-5 16,-2 1-1-16,-3 2 0 16,3-1-5-16,-5-1 6 15,1 2-2-15,-1-2 1 0,-1 2 0 16,-3 0 5-16,2 0-5 15,-3 0 0-15,2 0-1 16,-1 0 2-16,-1 0-1 16,3 0 0-16,1 0 0 15,-1 0 3-15,-1 0-3 16,2 0 0-16,-1 0-3 16,0 0 5-16,3 0-2 15,-3 0 0-15,2 0 1 16,3 0 2-16,-1 2-3 15,1-2 0-15,1 0 0 16,4 0 0-16,-3 0-1 0,1 0 0 16,4 0 1-1,-6 2-4-15,4-2 4 0,-6 1 0 16,3-1 2-16,-3 0-1 16,1 2-1-16,-1-2 0 15,1 0 0-15,-3 0 4 16,1 3-4-16,-3-3 0 15,0 2-7-15,1 0 9 16,-4-2-2-16,1 1 0 16,0-1 1-16,2 3 1 15,2-3-2-15,0 0 0 16,6 0-1-16,-1 0 2 16,1 0-1-16,2 0 0 15,-2 0 1-15,4 0 2 16,-5 0-3-16,1 0 0 0,2 0-2 15,-4 0 1-15,4 0 1 16,-3 0 0-16,-1 0-1 16,1 0 1-16,-2 0 0 15,2 0 0-15,-3 0-1 16,1 0 3-16,-1 0-2 16,3 0 0-16,-5 0 0 15,4 0 4-15,-5 0-4 16,1 0 0-16,-1 0 8 15,1 0-7-15,-2 0-1 16,1 0 0-16,-1 1 0 16,-1-1 3-16,2 0-3 15,1 3 0-15,0-3-1 0,3 0 1 16,-1 0 0 0,1 0 0-16,-3 1 1 0,4-1 1 15,-7 3-2-15,1-2 0 16,-1 2 5-16,-2 0-5 15,1 0 2-15,2-2 0 16,1-1-2-16,-2 3 22 16,1-3-22-16,-1 1 2 15,-1-1 24-15,-1 0-25 16,-1 3 16-16,2-1-7 16,-2-2-8-16,-1 2 8 15,3 0-10-15,0-2 0 0,0 0 9 16,2 3-8-1,2-3-1-15,1 0 0 16,1 0 1-16,1 0 6 0,2 0-7 16,2 0 3-16,-3 0 14 15,4 0-16-15,-1 0 6 16,-1 0-7-16,0 0 1 16,0 0 3-16,-1 0-4 15,-2 0 0-15,0 0 3 16,-6 0-3-16,1 0 0 15,-3 0 0-15,-2 0 1 16,-4 0 5-16,1 0-6 16,-3 0 0-16,0 0 18 15,2 0-18-15,0 0 16 16,2 0-16-16,3 0 1 0,2 0 5 16,2 0-6-16,0 0 0 15,4 0 6-15,1 0-5 16,-1 0-1-16,4 0 1 15,-4 0 0-15,1 0 26 16,1 0-25-16,2 0-1 16,1 0 15-16,-1 0-15 15,2 0-1-15,-6 0 0 16,-1 0 0-16,-1 0 6 16,-2 0-6-16,0 0 0 15,0 0-3-15,-2 0 9 16,1 0-6-16,-2 2 0 15,1-2 1-15,2 0-3 0,-2 3 2 16,0-3 0 0,0 2-1-16,-3 0 3 0,2 0-2 15,0-1 0-15,-1 2 0 16,3 1-1-16,-1-3 1 16,5 2 0-16,-3-1 5 15,1 0-5-15,1 0 0 16,-3-2 0-16,-1 2 0 15,3-2 2-15,-3 2-2 16,-1-2 0-16,-1 0-4 16,0 0 5-16,0 0-1 15,-3 0 0-15,0 0-1 16,1 0-6-16,1 0 7 16,-1 0-2-16,0 0-6 15,1 0 8-15,1 0-1 0,1 0 1 16,1-2-9-16,1 2 1 15,-2 0 8-15,3 0 0 16,1 0-8-16,-1 0 10 16,2 0-2-16,-1-2 0 15,-2 2 6-15,1 0-5 16,1 0-1-16,-3 0-3 16,-3 0-3-16,3 0 12 15,-3 0-7-15,2 0 1 16,-2-2 0-16,1 0 0 15,-1 2 0-15,1 0 0 16,-1 0 2-16,2 0-2 0,0 0 0 16,3 0 0-16,0-2 0 15,1 2-1-15,-1-3 1 16,-1 0 0-16,2 1-2 16,-1-2 3-16,0 0-1 15,1-1 0-15,-2 3 2 16,1-1-1-16,1 1-1 15,-6 2 0-15,3-2-4 16,-5 2 5-16,-1 0-1 16,-3 0 0-16,-2 0 0 15,-1 0 1-15,-1 0 0 16,0 0 8-16,-1 0 14 16,0 4-21-16,1 1 9 0,-2 0-10 15,1-1 5-15,0 2 13 16,-1-3-17-16,-3 2 6 15,-1-1 16-15,0-2-8 16,-3 2 9-16,-6-4-17 16,-1 2-8-16,-2-2 17 15,-2 0-1-15,-1 0-3 16,0 0 13-16,-1 0-25 16,1 0 14-16,0 0-15 15,1 0-2-15,-1 0 1 16,1 0 2-16,-1 0-1 15,-1 0 5-15,-1 0-5 16,-2 0 0-16,0 0-8 16,0 0-18-16,0 0-22 15,-52 0-93-15,-2 0-58 0,-14-14-204 0</inkml:trace>
  <inkml:trace contextRef="#ctx0" brushRef="#br0" timeOffset="4265.6935">1919 5217 354 0,'0'0'121'0,"0"0"-95"16,0 0-25-16,0 0 5 16,0 0 3-16,0 0 50 15,0-18-27-15,0 17 1 16,0 1 74-16,0 0 1 16,0 0-43-16,0 0-22 15,0 0-17-15,0 0 7 16,0 0-12-16,0 0-14 15,0 0 13-15,0 0-8 16,0 0 4-16,0 0 8 0,0 0-12 16,0 0 14-1,0 0-13-15,0 0-7 0,0 0 18 16,0 0-18-16,0 0 6 16,0 0 18-16,0 0-4 15,0 0 10-15,0 0-15 16,0 0-8-16,0 0 13 15,0 0-25-15,0 0 1 16,0 0-1-16,0 0-1 16,0 0 4-16,6 0-4 15,12 0 0-15,3 0 12 16,2 0-12-16,12 0 1 16,0 0 13-16,7 0-13 15,1 0 8-15,1 0-9 16,0 0 0-16,1 0 3 0,-3 0-3 15,-3 0-1-15,-3 0 1 16,-3 0 0-16,0 0 4 16,-2 0-4-16,3 0 0 15,-1-2 0-15,0-3 0 16,1 1-1-16,0 1 0 16,-1-2 2-16,3 1 0 15,2-1-1-15,-1 1 0 16,2 0 0-16,1-3 0 15,-3 2 0-15,3 0-1 16,1 1 1-16,-1 1 0 16,-3-4 0-16,2 1 0 0,-3 0 2 15,-3 0-2-15,0 0 0 16,3 0-1-16,-1 2 2 16,4-1 5-16,-2 0-6 15,3-1-12-15,-2 3 12 16,1-2 0-16,-2 1 0 15,3 1 6-15,-2-2-6 16,2-1 0-16,2 2-2 16,4-1 2-16,0 5-3 15,3-5 3-15,2 3 0 16,3 0 4-16,-1-1-3 16,3 0 5-16,-2 3-6 15,1-2 0-15,-1 2-7 16,-1 0 7-16,1 0 0 15,-1 0-1-15,3 0 2 0,-3 0 6 16,3 0-7-16,2 0 0 16,0 0-3-16,0 0 3 15,3 0 0-15,-3 0-1 16,-1 0 2-16,3 0 2 16,-2 0-3-16,2 2-10 15,3-2 9-15,-1 0 2 16,-2 0-1-16,2 0 0 15,-1 0 3-15,-3 0-4 16,0 0 1-16,0 0 0 16,-2 0 1-16,0 0-1 15,-3 0-1-15,2 0 1 16,-1-2 0-16,0 0 4 0,-1 0-4 16,0 2 0-16,-1 0 2 15,-5 0-2-15,1 0 0 16,-2 0 0-16,0 0-5 15,-1 0 5-15,-1 0 0 16,-1 0 6-16,-1 0-13 16,-2 0 7-16,3 0-1 15,-1 0 1-15,1 4 0 16,3 1 0-16,1 0 0 16,2-1 0-16,2-1 6 15,3-3-5-15,0 5 0 16,-4-3 12-16,2 2-13 0,-1 0 9 15,2 1-9-15,1 0 0 16,0 3 7-16,4-2-7 16,0 1 0-16,0-2-1 15,4 2 2-15,1-7 6 16,-1 5-7-16,2-1 0 16,-1-2 14-16,1 0-13 15,1 0 7-15,-1-2-7 16,-1 2-1-16,-1 1 14 15,-2-2-14-15,0-1 0 16,3 0 8-16,-3 0-7 16,-2 0 7-16,0 0 11 15,-2 0-19-15,-2 0 32 0,-1 0-32 16,0 0 6 0,-3-1 6-16,1-2-6 0,-4 1 1 15,2 2 12-15,-3-2-19 16,1 2 17-16,-2 0-17 15,0-2 1-15,-1 2 14 16,1-2-15-16,-3 2 1 16,1-2 20-16,1 2-21 15,-2-2 29-15,3 2-29 16,-3 0 1-16,3 0 13 16,-1-2-14-16,1 2 0 15,-1-3 12-15,2 0-5 16,-2 1 18-16,1 0-13 0,-1-3-6 15,-2 5 10 1,1 0-16-16,-1 0 0 0,-5 0 0 16,2 0 10-16,-3 0-10 15,-3 0 0-15,-2 0 0 16,0 0 14-16,-2 0-14 16,2 0 12-16,1 0-2 15,-3 0-1-15,2 0 0 16,0 0-9-16,0 0 1 15,3 0 9-15,-1 0-10 16,-2 0 0-16,2 0 3 16,2 0 6-16,-4 0-7 15,0-3-2-15,-2 3 0 16,-3-2-2-16,-3 2 3 0,-1 0-1 16,-1 0 0-16,0 0 8 15,4 0-2-15,-1 0-6 16,3 0 1-16,2 0 2 15,0 0-3-15,-4 0-1 16,-1 0 0-16,-2 0 2 16,-3 0 7-16,-2 0-8 15,-5 0 0-15,-2 0 21 16,-3 0-14-16,-1 0 11 16,2 0-2-16,-2 0-6 15,-1 0 12-15,-1 0-22 16,-2 0 1-16,-2 0 25 15,0 0-18-15,0 0 3 0,0 0 9 16,0 0-13 0,0 0 21-16,0 0-28 0,0 0 1 15,0 0 2-15,0 0-3 16,-6 0-76-16,-9 0-98 16,-8-6-337-16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30:07.062"/>
    </inkml:context>
    <inkml:brush xml:id="br0">
      <inkml:brushProperty name="width" value="0.05292" units="cm"/>
      <inkml:brushProperty name="height" value="0.05292" units="cm"/>
      <inkml:brushProperty name="color" value="#FF0000"/>
    </inkml:brush>
  </inkml:definitions>
  <inkml:trace contextRef="#ctx0" brushRef="#br0">17447 8590 192 0,'0'0'85'0,"0"0"-70"16,0 0 8-1,0 0 50-15,0 0-15 0,3 0-26 16,-1 0-22-16,-2 0 27 16,0 0 22-16,0 0 2 15,0 0 16-15,0 0-30 16,0 0-9-16,0 0 9 16,0 0-18-16,0 0 13 15,0 0-23-15,0 0-6 16,0 0 16-16,0 0-18 15,0 0 10-15,0 0 0 16,0 0-13-16,0 0 13 16,0 0-15-16,0 0-3 15,0 0 14-15,0 0-16 0,0 0 9 16,0 0-3-16,0 0-7 16,0 0 19-16,0 0-19 15,0 0 0-15,0 0 7 16,-2 2-6-16,-1-2 8 15,3 2-9-15,0-2 0 16,0 0 11-16,0 0-11 16,0 0 0-16,0 0 0 15,0 0 1-15,0 0-1 16,0 0 0-16,0 0 0 16,0 0 0-16,0 0 0 15,0 0-1-15,0 0-2 16,0 0 6-16,0 0 0 0,0 0-3 15,0 0 0-15,0 0 0 16,0 2 0-16,0-2-1 16,0 2 1-16,0 1 0 15,5-3 3-15,1 0-3 16,3 2 0-16,0-2 3 16,2 1-3-16,3 1 0 15,1 0 6-15,3-2-5 16,0 2 6-16,2-2-7 15,3 3-2-15,-2-1 2 16,4 0 0-16,2-2 1 16,0 1-1-16,0-1 1 15,2 0-1-15,0 2 0 16,0-2 0-16,-3 2 7 16,0 0-7-16,-1-2 0 0,0 3 0 15,-1-3-7-15,1 1 7 16,-1-1 0-16,1 3 0 15,1-3 6-15,1 0-5 16,0 0-2-16,0 0 1 16,-2 0 0-16,1 0-5 15,1 0 5-15,-3 0 0 16,3 0-1-16,-2 0 2 16,2 0 4-16,-3 0-5 15,0 0 0-15,1 0-1 0,0 0 1 16,-1 0 0-16,1 0 0 15,1 0 0-15,1 0 0 16,2 0 0-16,0 0 0 16,2 0 1-16,-2 0-1 15,4 0-1-15,-2 0 1 16,3 0-1-16,-3 0-2 16,1 0 3-16,1 0-1 15,-1 0 0-15,-1-3 1 16,0 2-8-16,2-2 6 15,5 1 4-15,0 0-1 16,2-1-1-16,2 1 0 16,0 0-1-16,1-1 2 15,-3 3 0-15,0-2-1 16,-1 2 0-16,-2 0 2 0,1 0-2 16,3 0 0-16,-1 0-1 15,1 0 2-15,2 0-2 16,2 0 1-16,2 0 0 15,-3 0 1-15,1 0-1 16,-1 0 0-16,-4 0 1 16,1 0-1-16,-6 0 5 15,1 0-5-15,-1 0 0 16,1 0-4-16,0 0 4 16,0 0 0-16,-1 0-1 15,1 0 2-15,1 0 1 16,0 0-2-16,-2 0 0 15,1 2-1-15,-1-2 1 0,-1 3-1 16,1-3 1 0,2 2 0-16,-4 1 1 0,2-1-1 15,1 2 0-15,-1-1-1 16,3-2 1-16,-1 3 0 16,0-1-1-16,1 0 1 15,2-1-1-15,0 3-1 16,0-1 2-16,0-1 2 15,3 2-2-15,-3-1 0 16,-3-1-1-16,4 1 1 16,-1 3 1-16,0-4-1 15,1 0 0-15,-2 1-1 16,3-3 2-16,1 2 4 16,-1-2-5-16,3-1-15 0,-3 3 14 15,0-3-12-15,1 0-3 16,-1 2 16-16,3-2-9 15,-3 0 9-15,3 0 0 16,-3 0 0-16,3 0-1 16,0 0 1-16,-3 0-1 15,1 0 1-15,-1 0-1 16,0 0 1-16,0 0 0 16,3 0-2-16,0 0-6 15,1 0 2-15,-1 0-6 16,1 0-2-16,-1 0-41 15,0 0 13-15,0 0 16 16,-1 0 2-16,-4 0 23 0,0 0 0 16,0 0 1-16,-2 0-1 15,1 0-3-15,-2 0 4 16,-1 0 0-16,1 0 1 16,-1 0 6-16,2 0-7 15,0 0-1-15,0 0 0 16,-1 0 1-16,4 0 2 15,-1-2 4-15,2 2-4 16,3 0 20-16,-3 0-21 16,3 0 6-16,-3 0-7 15,1 0 1-15,-3 0 4 16,2 0-5-16,-1 0 0 16,1 0-1-16,0 3 1 0,3-1 0 15,-3 3 0 1,3-3 1-16,-3 0 10 0,1-1-10 15,1 2 18-15,-2 1 11 16,3-2-18-16,1 0-2 16,-1 1-5-16,-1 1-4 15,4 1 8-15,-4-1-9 16,3 0 0-16,-1-3 0 16,2 3 0-16,-1-1 0 15,-3-1 0-15,0 0 0 16,-1 0-3-16,-1-2 2 15,3 3 1-15,-3-3 0 16,1 0 3-16,1 0 0 0,0 0-3 16,1 0 0-1,2 2 4-15,0-2-4 0,-3 3-1 16,1-1-5-16,-1 0-1 16,-3 0-2-16,-1 1 3 15,-3-3 5-15,4 0 1 16,-3 3-1-16,2-3 1 15,-3 0 0-15,4 2 0 16,-3-2 4-16,-3 0-4 16,1 2-5-16,2-2 4 15,-2 0 2-15,2 0-1 16,-3 2 0-16,3-2-1 16,3 0 0-16,-2 0 1 15,1 2 0-15,1-2 5 0,1 0-5 16,-2 0 0-16,3 1 0 15,-6-1 0-15,1 0 0 16,-2 0 0-16,0 0-1 16,-3 0 1-16,1 0 0 15,1 0 0-15,1 0 0 16,-1 0 0-16,2-3-1 16,-2 1 1-16,3 0-1 15,-3 0 1-15,3-1 0 16,3 3 5-16,-2-3-5 15,-1 1 0-15,3 2-1 16,-1 0 1-16,-3 0 0 16,2 0 0-16,-3 0 0 0,1 0 1 15,-1 0-1-15,1-2 0 16,2 2 4-16,-1-2-4 16,1-1 0-16,4 1 9 15,-1 2-9-15,-2 0 18 16,3 0-16-16,-3 0-2 15,2 0 6-15,-4 0-6 16,2 0-6-16,0 0 6 16,1 0 0-16,1 0 5 15,-2 0-5-15,3 0 0 16,-1 0 0-16,-3 0 0 16,2 0 0-16,1 0 0 15,-2 0 0-15,3 0 1 16,-1 2-1-16,-1 1 0 15,1-3-1-15,0 2 1 0,1 0 0 16,-2 0 0-16,5 1-13 16,0-3 13-16,1 3-1 15,2-1-9-15,0-2 9 16,-3 2 2-16,4-2 0 16,-1 0-1-16,0 0 0 15,0 0 3-15,3 0-3 16,0 0 0-16,2 0 0 15,0 0 2-15,-3 0-4 16,0 0 2-16,1 0 0 16,-1 0-1-16,-2 0 1 15,0 0 0-15,-3 0 0 0,1-2 0 16,3 2 1-16,-2-2-1 16,2-1-6-16,-2 3-3 15,2-3-5-15,-1 1 2 16,-1 0 12-16,0 2-5 15,0 0 4-15,2 0 1 16,-3 0 0-16,-1 0 0 16,1 0 0-16,0 0 0 15,0 0 0-15,-1 0 0 16,1 0 0-16,-2 0 0 16,-2 0-17-16,-1 0 0 15,-3 0-12-15,2 0 6 16,-1 0-14-16,3 0-23 0,1-2 14 15,0-3 5-15,3 2-11 16,1-3 29-16,0-1-10 16,1 2 23-16,0 1 1 15,0-3 9-15,1 4 5 16,0-3-5-16,0 2 0 16,1 0-7-16,2-3 2 15,1 3 5-15,-3 1 0 16,3 0-7-16,-5 2 6 15,-2-3-4-15,-3 1 5 16,-1-1 6-16,-3 2-5 16,-3 1 23-16,-1-1-11 15,-3 0 23-15,2-1 3 16,0 1-18-16,1 2-5 16,1-2 9-16,3 1-12 0,1-1 7 15,3 0-18-15,-1 2-2 16,3 0 4-16,1 0-4 15,2 0-1-15,0 0 1 16,1 0 0-16,-2 0 0 16,2 0 8-16,1 0-1 15,0 0 3-15,-2 0-10 16,-3 0 16-16,-1 2 3 16,-3-2-4-16,1 2 20 15,-3-2-13-15,0 0-21 16,1 0 6-16,-1 0-6 15,-1 0-1-15,2 0-13 0,-1 0-10 16,0 0 23-16,1 0-7 16,-2-2 7-16,1-2 19 15,-2 1 13-15,1 3 31 16,-2 0-21-16,-1 0-35 16,-5 0 11-16,-6 0-12 15,-3 0 11-15,-9 0 2 16,-4 0 4-16,-4 0 67 15,-5 0-6-15,0 0-13 16,0 0-29-16,0 0-38 16,0 0-4-16,0 0-11 15,0 0-24-15,0-5-17 16,-5-2-95-16,-4-3-185 0</inkml:trace>
  <inkml:trace contextRef="#ctx0" brushRef="#br0" timeOffset="4343.8601">12271 9249 532 0,'0'0'248'0,"0"0"-194"15,0 0-47-15,0 0 3 16,0 0 29-16,0 0 10 15,0 0-36-15,0 0 16 16,0 0 61-16,2 0-40 16,-2 0-6-16,0 0-30 0,0 0-13 15,0 0 22-15,0 0-23 16,0 0 1-16,-2 0-1 16,-7 0 0-16,1 0 2 15,-4 0 6-15,1 5-8 16,0-3 10-16,-1 3-7 15,2-5 6-15,1 5-1 16,-1-3-8-16,2 2 16 16,3-2-16-16,1 0 1 15,2-2 8-15,2 2-8 16,0-2 0-16,0 0 8 16,0 0-9-16,0 0 5 15,0 0-5-15,0 0 0 0,0 0 9 16,0 0-9-1,0 0 2-15,4 0 9 0,11 0-3 16,6 0 18-16,3 0-20 16,6 0-6-16,3 0 10 15,4 0-8-15,8 0 8 16,2 0-5-16,4 0-4 16,5 0 15-16,-1 0-16 15,3 0 1-15,-4-2 5 16,0 2-5-16,-4-2-2 15,-2 2 1-15,-1 0 0 16,-3 0 9-16,-4 0-9 0,1 0-1 16,-2 0 0-1,-1 0 1-15,1 0 0 16,-4 0 0-16,3 0 0 0,2 0-12 16,-3 2 12-16,4 0-1 15,-1 1-1-15,-2-2-11 16,0 1 12-16,0-2 1 15,-1 0-10-15,-1 0 8 16,-1 0-8-16,2 0 2 16,-2 0 7-16,1 0-8 15,-1 0 3-15,3 0 6 16,1 0-24-16,1 0 12 16,-3 0-18-16,2 0 1 15,-2 0 23-15,1-2 3 16,2 1 1-16,-1-2 2 0,0 1 0 15,1 2-1-15,3 0 1 16,-1 0 0-16,2 0 0 16,1 0 0-16,-1 0 1 15,4 0-1-15,1 0 0 16,0 0 0-16,0 0 0 16,-1 0 0-16,2 0-1 15,-1 2 2-15,0 1 3 16,2 0-4-16,1-1 0 15,-2-2-1-15,2 2 1 16,0-2-12-16,-4 0-15 16,1 0 5-16,-4 0 21 15,0 0 1-15,-3 0-1 16,-2 0 1-16,2 0 0 16,-2 0 0-16,1 0 0 0,1 0 0 15,0 0-3-15,5 0 3 16,-1-2 0-16,4 0-1 15,1 2 2-15,-4 0-1 16,2 0 0-16,-5 0 0 16,4 0-1-16,-4 0 1 15,3 0-1-15,0 0 1 16,2 0 0-16,0 0 2 16,-1 0-2-16,4 0 0 15,-2 0 6-15,2 2-6 16,0-2-1-16,4 0 1 15,-3 2-6-15,0-2 5 16,1 0 1-16,0 0-21 0,-1 2 3 16,-2-2-16-16,-2 0-26 15,1 0 23-15,-4 3 25 16,1-3 11-16,-3 0 1 16,4 0-6-16,-4 0 5 15,1 0-9-15,-1 0 8 16,3 3-6-16,-3-3-4 15,2 0 11-15,-2 2-25 16,3-2 10-16,-3 0 7 16,1 0-4-16,-1 0 13 15,1 0-1-15,2 0 0 16,0 0 0-16,1 0 1 0,4 2-1 16,2 0 1-16,-4 1 0 15,4-1 6-15,-2 1-6 16,1 1-2-16,-2 1 2 15,1-5 0-15,-1 3-1 16,0-3 1-16,0 0 0 16,3 2 0-16,0-2 0 15,-2 0 0-15,7 0 0 16,-1 0 0-16,4 0 0 16,-2 0 0-16,0 0-1 15,3 0-6-15,-3 0 0 16,-2 0-16-16,2 0 7 15,-2 0-43-15,0 0 7 0,-4 0 39 16,-1-2 13 0,-2-1 1-16,1 3 8 0,-1 0 11 15,-2 0 9-15,3-3-3 16,-4 3 26-16,1 0-22 16,-1 0-21-16,0-2 24 15,-1 2-14-15,2 0 4 16,-2 0 6-16,2 0-19 15,0 0 0-15,2 0-7 16,-2 0-3-16,0 0 13 16,1 0-13-16,-4 0 0 15,1 0 0-15,-3 0 0 16,4 0 7-16,0 0-6 16,-1 0-1-16,3 0 16 15,-2 0-3-15,-1 0-3 0,2 0 4 16,0 0-13-16,3 0 0 15,-6 0-1-15,4 0 7 16,-6 0-12-16,3 0 5 16,-3 0 0-16,3 0 0 15,-3 0 2-15,4 0 4 16,-2 0-6-16,1 0 1 16,0 0 5-16,2 0-5 15,0 0-1-15,2 0 0 16,3 0 0-16,-1 0 6 15,-1 0-6-15,1 0 0 16,1 0 0-16,-3 0 0 0,1 0 0 16,-2 0 0-16,2 0 0 15,-1 0 15-15,0 0-15 16,1 0 1-16,-1 0 5 16,0 0-6-16,-2 0-1 15,1 0 1-15,-4 0-4 16,1 0 4-16,-1 0 0 15,0 0 0-15,-2 0 1 16,3 0 1-16,-3 0 17 16,1 0-2-16,-1 0-16 15,1 0 8-15,-1 0-9 16,1 0-1-16,0 0 1 16,1 0 0-16,1 0 2 0,1 0-2 15,-2 0 3-15,3 0-4 16,-2-2 1-16,0 2-1 15,1-2 1-15,-1 2-1 16,1-3 1-16,-2 3-1 16,-1-2-2-16,1-1 2 15,-4 1 1-15,3 0-3 16,-5 2 3-16,3-2-4 16,-3 2 4-16,0-3 0 15,1 3 1-15,-2 0 5 16,1 0-6-16,1 0-1 15,-1 0-1-15,2 0 4 16,-1 0-1-16,1 0-1 16,-3 0-8-16,4 0 7 15,-3 0-8-15,0 0 8 0,1-3 1 16,-4 3 0-16,-1-2-1 16,2 2 1-16,0-2 0 15,0 2 6-15,2 0-6 16,-1-2 0-16,2 0-20 15,-3-2-14-15,2 2 20 16,0 2 7-16,-2 0 7 16,2 0 0-16,1 0 1 15,-1 0 23-15,2 0-23 16,0 0-1-16,3 0 21 16,2 0-19-16,-1 0-1 15,1 0 11-15,-3 5-12 16,2-4 7-16,0 1-6 0,-3 2 6 15,-1-2 7-15,-2 1-13 16,-2 2-1-16,-2-1 11 16,-5 1-10-16,0-2 7 15,0 1-8-15,0-2 1 16,-2 1 9-16,1 0-9 16,1-1 8-16,-2 0-1 15,2 0-6-15,-2 0 12 16,-2 0-14-16,0-2 0 15,-4 2 15-15,2 0-15 16,-2 1 0-16,-1-2 0 16,-2-1 0-16,0 0 1 0,-5 2-1 15,1-2 0-15,0 0 4 16,2 0-3-16,0 0-1 16,-1 0 0-16,3 0 10 15,1 0-10-15,-2 0 0 16,2 0 1-16,1 0 3 15,0 0-3-15,0 0 23 16,1 0 5-16,-3 0-3 16,0 0 24-16,0 0-34 15,-1 0-6-15,2 0 1 16,1 0-11-16,-1 0 10 16,-2 0-10-16,2 0 0 15,-1 0 6-15,-3 0-6 0,2 0 1 16,-7 0 15-1,2 0-16-15,-1 0 13 0,0 0-12 16,1 0-1-16,-1 0 12 16,-1 0-11-16,1 0 10 15,1 0-1-15,-1-2-10 16,1 2 23-16,-1-1-13 16,-1 1-3-16,0 0 15 15,1 0-6-15,-1-3 15 16,-3 3 1-16,-1 0-32 15,-1-2 24-15,-2 2-23 16,-1 0-1-16,-2 0 19 16,1 0-9-16,-3 0 4 15,2 0 11-15,-2 0-15 16,0 0 28-16,0-2-24 0,0 2-13 16,0 0 13-16,0 0-14 15,0 0 0-15,0 0 0 16,0-2-6-16,0 2-2 15,-2-8-22-15,-14 0-143 16,-4-4-329-16</inkml:trace>
  <inkml:trace contextRef="#ctx0" brushRef="#br0" timeOffset="41029.1925">10891 6130 52 0,'0'0'712'15,"0"0"-591"-15,0 0-59 16,0 0-30-16,0 0 45 16,0 0-2-16,-2-5-50 15,2 5-15-15,0 0 1 16,0 0-1-16,0 0 35 16,0 0-16-16,0 0-6 15,0 0 12-15,0 0-6 16,0 0-1-16,0 0-8 15,0 0-11-15,0 0 17 0,0 0-25 16,0 0 7 0,0 0 13-16,0 0-20 0,0 0 12 15,0 0-13-15,0 0 0 16,0 0 12-16,0 0-10 16,2 0 16-16,11 0 15 15,10 0-11-15,17 0 7 16,16 0-17-16,15 0-11 15,16 0 9-15,24-1-10 16,23-3 0-16,25-5-1 16,7 2 8-16,-12-7-7 15,-13-2 0-15,-39-1-15 16,-17-1 14-16,-18 3-12 16,-7-3 3-16,5-3 10 15,6-1 0-15,3 0 10 0,-12 4-5 16,-13 2-4-16,-13 6 11 15,-14 2-11-15,-11 5 13 16,-6 0 20-16,-3 3-8 16,-2 0 24-16,0 0-38 15,0 0-11-15,0 0-2 16,0 0-22-16,-31 0-39 16,-3 0-85-16,1 3-174 0</inkml:trace>
  <inkml:trace contextRef="#ctx0" brushRef="#br0" timeOffset="42888.5453">13130 5557 905 0,'0'0'314'0,"0"0"-205"15,0 0-41-15,0 0-23 16,0 0 71-16,0 0-94 16,0 0-22-16,0 9 0 0,0 28 0 15,0 6 8-15,-12 6 17 16,-1 1-24-16,-1-4 25 15,1-2-16-15,1-4-9 16,2-6 13-16,1-6-14 16,2-7 0-16,0-9-1 15,3-4 2-15,-1-8 6 16,3 0-6-16,0 0 15 16,2-20 4-16,0-15-19 15,0-13-2-15,9-11-4 16,13-12 2-16,9-6 2 15,3 1 1-15,3 2 0 16,2 6-3-16,-1 13 10 16,2 9-8-16,-1 14 1 15,0 11 0-15,-4 9 3 0,-1 7-3 16,-5 5-1-16,-4 0 1 16,-8 21-10-16,-8 7 9 15,-9 7-1-15,0 6 2 16,-14 1 1-16,-17 4 0 15,-9 0-1-15,-7-3 3 16,1-7 7-16,-1-4-10 16,5-6 0-16,1-6 0 15,8-6 4-15,4-1-4 16,7-2 0-16,8-1-1 16,8 2 1-16,6 3-3 15,0-3 3-15,4 5 0 16,23 0-3-16,8-5 5 0,10 2-2 15,8-5 0-15,5-6 7 16,2 0-11-16,-2-3 4 16,3 0-19-16,-8-3 9 15,-1-12-34-15,-8-3 5 16,-6-4 5-16,-7-4-1 16,-9-4 35-16,-8-4-13 15,-9-2 7-15,-5-1-1 16,0 1 7-16,-7 7 0 15,-13 4 0-15,-1 7 1 16,-3 10 15-16,2 8-14 16,-5 0 9-16,0 12 3 0,1 16-14 15,-1 8 16-15,6 4 2 16,6 2-18-16,7-1 24 16,8-5-23-16,0-2 8 15,0-4 3-15,8-7-11 16,7-2 12-16,8-5-13 15,6-6 1-15,4-4-1 16,8-6 0-16,1 0-20 16,2-4 1-16,3-12-13 15,1-5 30-15,0-5-9 16,-3-3-36-16,-3 0 15 16,-9-3-45-16,-8 1-11 15,-7 1 20-15,-9 2 48 0,-3 3 20 16,-6 5 26-1,3 4 7-15,-1 6 5 0,0 3-14 16,4 5-9-16,6 2-11 16,-1 0 3-16,5 5 2 15,-1 13-9-15,3 8 12 16,-5 2 34-16,-1 3-28 16,-5-4 5-16,-3 2-12 15,-4-5-11-15,0 0 24 16,-7-4-17-16,-13-2 0 15,-5-4 16-15,-6-2-21 16,-4-3 20-16,-3-4-11 16,3-3-9-16,3-2 23 15,5 0-17-15,5 0 5 16,7-7 8-16,5-5-14 0,6 5 16 16,4 0-14-16,0 2-9 15,11 1 18-15,11 1-18 16,9 3 0-16,7 0-1 15,5 0 3-15,3 0 2 16,6 0-4-16,2 1 0 16,-1-1 2-16,2 0-2 15,-1 0-11-15,-5-14-8 16,-7-5-23-16,-10-2 36 16,-10-4-12-16,-11-1 18 15,-9 1 1-15,-2 2-1 16,0 4 0-16,-11 3 7 0,-2 7 9 15,-3 6 5-15,1 3-21 16,-3 0-7-16,-3 19 5 16,4 9-4-16,-1 5 6 15,5 3 0-15,7-2 6 16,6 0 10-16,0-4-6 16,0-4-3-16,10-4 13 15,11-6-19-15,2-8 10 16,11-8-2-16,4 0-8 15,9-17 13-15,6-18-14 16,3-15-21-16,11-27-1 16,6-34-45-16,-7 0 2 15,-14 9 10-15,-11 12 17 0,-19 25 38 16,-4 4 0-16,-2 1 34 16,-9 17 70-16,-5 13-29 15,-2 13-1-15,0 6-18 16,0 8-8-16,0 3-30 15,0 9-18-15,-12 25-21 16,-10 18 21-16,-4 15 0 16,-6 8 14-16,1 5-13 15,2 4 7-15,4-6 22 16,3-4-20-16,7-8 9 16,3-6-2-16,6-10-16 15,6-6 26-15,0-4-20 16,0-8-6-16,11-2 19 15,7-8-12-15,4-4-4 16,7-6-4-16,7-6 8 0,3-6 9 16,9 0-17-16,3-18-20 15,10-40-59-15,-13 2-144 16,-15-4-364-16</inkml:trace>
  <inkml:trace contextRef="#ctx0" brushRef="#br0" timeOffset="43076.0438">14471 5325 309 0,'0'0'1048'0,"0"0"-871"16,0 0-136-16,0 0-18 16,154 12 85-16,-69-3-44 0,11-1-49 15,4 1-2-15,-4-4-13 16,9-3-24-16,-23-2-234 15,-27 0-1206-15</inkml:trace>
  <inkml:trace contextRef="#ctx0" brushRef="#br0" timeOffset="43247.9199">15342 5750 1498 0,'0'0'296'0,"0"0"-271"16,0 0-15-16,0 0-10 0,0 0-87 15,0 0-262-15</inkml:trace>
  <inkml:trace contextRef="#ctx0" brushRef="#br0" timeOffset="45140.6832">12567 5803 163 0,'0'0'107'0,"0"0"-72"16,0 0 66-16,0 0-44 16,0 0 33-16,0 0-27 15,0 0-34-15,-37-24 37 0,30 20-35 16,2 2-8-1,-1-1 1-15,-1 3-23 0,1-3 7 16,-4-1 9-16,4 2-16 16,-3-1 19-16,0 2 6 15,0 1-19-15,2-2 21 16,3 2-11-16,0-2 16 16,-1 2 11-16,5 0-2 15,0 0 2-15,0 0-20 16,0 0-7-16,0 0 19 15,0 0-13-15,0 0 3 16,0 0 0-16,0 0-14 16,0 0 11-16,0 0-21 15,2 0-2-15,9 0 32 16,0 5-10-16,7 4-1 0,3-1 8 16,6-1-17-16,2 2 14 15,0-1-25-15,-1 2 0 16,1-2 11-16,-5 0-12 15,-3 0 0-15,-4 1 0 16,-3-6 0-16,-5 1-1 16,-5-2 1-16,-2 1 0 15,-2-3 3-15,0 0-2 16,0 0-1-16,0 0 7 16,0 0-5-16,0 0 14 15,0 0-16-15,0-3 0 16,0-3 6-16,0 0-6 15,0 2 0-15,0 0 0 0,0 1 0 16,0 0-1 0,0 3 1-16,0 0-1 0,0 0 1 15,0 0-7-15,0 0 6 16,0 0 1-16,0 0-2 16,0 0 1-16,0 0 1 15,0 0-8-15,0 0 7 16,0 0 0-16,0 0-6 15,0 0 6-15,0 0-7 16,0 0 1-16,0 0 7 16,0 0 0-16,0 0 0 15,0 0-2-15,0 0 2 0,0 0 0 16,0 0 0 0,-2 0 1-16,2 0-1 0,0 0-1 15,0 0 1-15,0 0 0 16,0 0 3-16,0 0-3 15,0 0 0-15,-2 0 6 16,2 0-6-16,-5 3 0 16,-3 6 0-16,-4 5 1 15,-5 6 35-15,-4 9-13 16,0 5 1-16,-2 3 26 16,1 6-19-16,-1-2 8 15,4 1-18-15,3-1-11 16,3-8 22-16,3-4-25 15,4-7-7-15,1-6 6 16,3-4 1-16,2-6-6 0,-2-4-1 16,2 1 0-16,-2-3-7 15,2 0 7-15,-5 0-25 16,-8-12-43-16,0-8-211 16,-6-6-648-16</inkml:trace>
  <inkml:trace contextRef="#ctx0" brushRef="#br0" timeOffset="46828.1637">10655 6094 136 0,'0'0'62'0,"0"0"-2"15,0 0 47-15,0 0-9 16,0 0 36-16,0 0-44 16,0 0-35-16,0 0 17 15,0 0 2-15,0 0 17 0,0 0-15 16,0 0-24-16,0 0-1 16,0 0-24-16,0 0-18 15,0 0-9-15,0 0 7 16,0 0-8-16,0 0 1 15,0 0 0-15,0 0-4 16,0 0 4-16,0 0 0 16,0 0 0-16,0 0 1 15,0 0 3-15,0 0-4 16,0 0-11-16,0 0 10 16,0 0-16-16,0 0-4 15,0 0-2-15,0 0-31 0,0 0 5 16,0 0-32-16,0 0-52 15,0 0-73 1,0 0-399-16</inkml:trace>
  <inkml:trace contextRef="#ctx0" brushRef="#br0" timeOffset="70588.2943">15776 5328 354 0,'0'0'596'0,"0"0"-515"15,0 0-71-15,0 0 5 16,0 0 67-16,0 0 47 16,17-35-72-16,-17 35-33 15,0 0 37-15,2 0-10 0,-2 0-3 16,0 0-5-16,0 0-22 15,0 0 34-15,0 11-29 16,-7 13-13-16,-13 16 55 16,-6 13-22-16,-8 12 0 15,1 8-17-15,1-1-29 16,3-6 33-16,8-6-33 16,3-10 0-16,2-10 10 15,7-6-4-15,2-8-4 16,3-6-2-16,2-6-12 15,0-6 12-15,2-4-84 16,0-4-74-16,0-18-30 16,0-8-219-16</inkml:trace>
  <inkml:trace contextRef="#ctx0" brushRef="#br0" timeOffset="70822.5107">15593 5336 871 0,'0'0'311'0,"0"0"-207"16,0 0-48-16,0 0 4 15,0 0 62-15,0 0-16 16,127-65-80-16,-69 55-10 16,8-2-13-16,5 5 3 15,-1-2 5-15,-5 5-11 16,-9 3-10-16,-10 1-43 15,-13 0-76-15,-12 1-73 0,-17 10-187 0</inkml:trace>
  <inkml:trace contextRef="#ctx0" brushRef="#br0" timeOffset="71025.7782">15390 5576 1083 0,'0'0'228'16,"0"0"-209"-16,0 0-19 16,0 0 42-16,158 5 6 15,-92-5-17-15,8 0-30 0,0-5 13 16,-2 2-14-16,7-1-16 16,-19 1-103-16,-14-1-251 0</inkml:trace>
  <inkml:trace contextRef="#ctx0" brushRef="#br0" timeOffset="71398.181">15844 5677 1181 0,'0'0'168'0,"0"0"-168"16,0 0 0-16,0 0 4 0,0 0 6 15,0 0 0 1,0 0 14-16,-6 119-22 0,6-99 16 16,9-5-5-16,1-1-12 15,4-5 11-15,3 0-11 16,2-3 0-16,1-4 28 0,7-2-20 0,-1 0 7 16,8-6-16-16,0-10 1 15,-1-5 2-15,0-6-3 16,-2-4 0-16,-4-1 2 15,-7-9 0-15,-4 1 4 16,-8-2-6-16,-1 1 0 16,-4 8-6-16,-3 5 6 15,0 9-28-15,0 11-21 16,-3 6-106-16,-6 2-226 0</inkml:trace>
  <inkml:trace contextRef="#ctx0" brushRef="#br0" timeOffset="71819.9008">16345 5703 1197 0,'0'0'286'0,"0"0"-253"16,0 0-7-16,0 0-13 16,0 0 38-16,0 0 24 15,0 0-58-15,8 114 1 16,-12-86-7-16,-6-2-9 15,1-2 13-15,3-3-15 16,-4-8 0-16,6-3 2 16,0-5 5-16,1-3-14 15,3-2-8-15,0-5-20 16,0-19-64-16,7-7-46 0,15-8 26 16,5-3 30-16,2 0 47 15,5 5 31-15,-5 8 11 16,0 7 13-16,-5 6 81 15,-4 7 12-15,-4 8-20 16,-3 1-15-16,1 0-4 16,-1 15 35-16,-1 8-49 15,-2 1-36-15,-1 3 18 16,1-2-34-16,-4 3 0 16,-2-2-1-16,1-4-19 15,-1-4-26-15,5-6-111 16,2-6-113-16,0-6-412 0</inkml:trace>
  <inkml:trace contextRef="#ctx0" brushRef="#br0" timeOffset="72116.7757">16941 5685 1209 0,'0'0'253'16,"0"0"-216"-16,0 0 57 15,0 0 50-15,0 0-78 16,0 0-33-16,0 0-32 15,-67 18 4-15,43 0 12 16,1 2-16-16,4 2 30 16,3-1-30-16,7 0-1 15,2-1 6-15,5 0 2 16,2-4-8-16,0-2 0 16,0-3 0-16,11-4-3 0,10-5 3 15,4-2-22-15,12 0-8 16,7-14-25-16,8-13-24 15,8-14-61-15,27-46-14 16,-14 10-33-16,-6-1-383 0</inkml:trace>
  <inkml:trace contextRef="#ctx0" brushRef="#br0" timeOffset="72616.7752">17462 5031 806 0,'0'0'257'15,"0"0"-128"-15,0 0-20 16,0 0-3-16,-19-104 29 15,14 95-36-15,0 9-48 16,1 0-21-16,-5 5-30 0,-4 21 0 16,-7 13 21-16,-5 14-2 15,-1 10 26-15,-1 12 0 16,0 3-17-16,0 7 16 16,3-3-36-16,2 0 5 15,1-5-9-15,8-11 5 16,2-11 4-16,4-9-13 15,5-12 0-15,2-7 0 16,0-10 0-16,0-3 0 16,16-14-29-16,8 0-39 15,7-7 29-15,10-23-17 16,5-14-14-16,-1-6-11 16,-5-2 8-16,-7 3 73 15,-12 10 33-15,-8 10 52 0,-6 12 37 16,-5 12-29-16,0 3-17 15,-2 2-31-15,0 0-43 16,3 10-2-16,-3 14-6 16,2 8 6-16,2 4 31 15,2 3-31-15,4-6 1 16,1-3 2-16,2-5 7 16,1-5-4-16,-1-6-6 15,1-2 0-15,-1-2-6 16,0-6 6-16,0-2-56 15,2-2-37-15,4-25-33 16,-5-9-88-16,-8-5-310 0</inkml:trace>
  <inkml:trace contextRef="#ctx0" brushRef="#br0" timeOffset="72773.0349">16584 5209 139 0,'0'0'1343'0,"0"0"-1121"16,0 0-169-16,0 0-44 16,0 0 8-16,0 0-16 15,0 0-2-15,150 15-26 16,-8 1-95-16,-19-4-103 16,-27-10-442-16</inkml:trace>
  <inkml:trace contextRef="#ctx0" brushRef="#br0" timeOffset="72913.8164">17539 5235 390 0,'0'0'1356'0,"0"0"-1163"15,0 0-170-15,0 0-22 16,0 0-2-16,0 0-22 16,0 0-188-16,31 17-109 15,-25-12-599-15</inkml:trace>
  <inkml:trace contextRef="#ctx0" brushRef="#br0" timeOffset="73788.7867">17869 5685 1046 0,'0'0'306'0,"0"0"-208"15,0 0-38 1,0 0 66-16,0 0-13 0,0 0-87 15,0 0-14-15,-43 19-12 16,32 6 0-16,-1-1 1 16,6 4-1-16,4-2 0 15,2-2 0-15,0-4 7 16,0-2-8-16,8-6 1 16,11-7-26-16,1-5 0 15,5 0-43-15,-2-5 36 16,2-15-2-16,-7-4-9 15,-5-6 24-15,-6 0-24 16,-7 0 44-16,0 0 9 16,0 5 26-16,-5 6-3 15,-3 3 1-15,3 5 14 0,1 7 8 16,4 3-36-16,0 1-19 16,0 0 0-16,0 0-14 15,0 0 5-15,11 0 7 16,7 0-22-16,9 1 15 15,-1 3-14-15,3-1 11 16,-2-2 9-16,-7 3 3 16,-5 3-1-16,-3-2 1 15,-8 6 0-15,-1 1 47 16,-3 2-11-16,0 5-10 16,0 6 5-16,-9-2-19 15,-1 3 5-15,0-3-17 16,3-5 1-16,1-4 6 15,0-4-7-15,4-6 0 0,2-2-1 16,0-2 2-16,0 0 0 16,0 0-1-16,10-4-19 15,13-10 18-15,10-4-13 16,4-4 13-16,7 2-2 16,4 1-25-16,-4 2 27 15,1 2 1-15,-10 8 0 16,-8 2 3-16,-7 3 16 15,-9 2 11-15,-6 0 14 16,-3 0-13-16,-2 9 12 16,0 5-20-16,0 2-14 15,0 3 11-15,0 4-19 16,0 0 1-16,0 3-2 0,0-3-59 16,-4-11-211-16</inkml:trace>
  <inkml:trace contextRef="#ctx0" brushRef="#br0" timeOffset="82308.1838">25644 9932 110 0,'0'0'265'0,"0"0"-162"15,0 0-76-15,0 0 42 16,0 0 9-16,0 0-30 16,0-2-9-16,0 2 19 15,0 0 17-15,0 0 16 16,0 0-29-16,0 0-20 16,0 0-9-16,0 0-14 0,0 0 10 15,0 0-28-15,0 0 5 16,0 0 19-16,0 0-24 15,0 0 24-15,0 0-11 16,0 0-13-16,0 0 23 16,0 0-24-16,0 0 0 15,0 0-9-15,0 0 11 16,-4 0-3-16,-10 0 1 16,-4 0 0-16,-2 0 7 15,0 0-7-15,0 0 0 16,0 0 13-16,-1 0-12 15,6 0 27-15,-1 0-28 0,5 0 6 16,5 0 10-16,2 0-16 16,1 0-1-16,3 0 1 15,0 0 0-15,0 0 9 16,0 0-9-16,0 0 0 16,0 0-5-16,0 0 5 15,0 0 0-15,11 0 6 16,9 6 13-16,12-1 50 15,8 5-31-15,11 1-21 16,6-1 14-16,11 3-22 16,5-1 14-16,8-1 2 15,4 3-25-15,-1 0 21 16,3-2-21-16,-5 2 6 0,-1-2-1 16,-6-2-5-1,-4-2 0-15,-3 1 0 0,-6-6 0 16,-9-3 2-16,-6 0-2 15,-9 0 0-15,-9 0 14 16,-11 0-7-16,-5-3 67 16,-6 0-7-16,-2 1-27 15,-5 2 11-15,0 0-39 16,0 0-11-16,0 0-1 16,0 0-2-16,0 0-11 15,0 0-41-15,0 0-47 16,-20 0-21-16,-3 0-35 15,-4 0-179-15</inkml:trace>
  <inkml:trace contextRef="#ctx0" brushRef="#br0" timeOffset="82964.4295">25449 9988 350 0,'0'0'81'0,"0"0"-48"15,0 0-26-15,0 0 84 16,0 0 104-16,0 0-85 16,0 0-38-16,-33-28-65 0,49 26 25 15,1-3-19-15,4 3-13 16,1 1 2-16,3-1 6 15,1 2-8-15,1 0 23 16,2 0-15-16,2 0 3 16,0 0 28-16,3 0-13 15,2 0 12-15,2 0-16 16,1 0 4-16,2 0 26 16,-1 0-25-16,2 0-2 15,1 0-6-15,-1 2-18 16,0-1 31-16,3-1-22 15,1 2-3-15,-1-2 35 16,2 0-17-16,-2 3-3 0,-3-3 1 16,-4 2-17-1,-4-2 24-15,-7 2-11 0,-6 0-17 16,-3 0 19-16,-5-2-20 16,-3 1 14-16,-6-1-3 15,1 0-11-15,-3 3 18 16,-2-3-17-16,0 0-1 15,2 0 17-15,-2 2-18 16,0-2 0-16,2 0 0 16,-2 0 1-16,0 0 35 15,0 0-2-15,0 0-11 16,0 0 2-16,0 0-25 16,0 0 15-16,0 0-15 15,0 0 1-15,0 0 11 16,0 0-12-16,0 0-20 0,-13 0-38 15,-9 0-145-15,-3 0-184 16</inkml:trace>
  <inkml:trace contextRef="#ctx0" brushRef="#br0" timeOffset="87823.7041">14326 10564 134 0,'0'0'150'0,"0"0"-127"16,0 0-23-16,0 0 19 15,0 0 56-15,0 0-10 16,0 0-26-16,-73-11-27 15,68 11 14-15,-2 0-9 16,3 0-16-16,-2 0 13 16,-4 0-14-16,-1 0 0 15,-2 0-1-15,-1 0 2 16,-1 0 11-16,-1 0-12 16,1 0 1-16,-1 0 23 15,3 0-22-15,-1 2 8 0,3 0 9 16,1 1-6-16,0-3 33 15,3 1-19-15,3-1 15 16,0 0 22-16,0 3-44 16,1-3-3-16,-2 0-8 15,3 0-9-15,-2 0 17 16,-1 0-16-16,-1 0 1 16,-1 1 22-16,0-1-12 15,0 3 11-15,1-3-12 16,-3 1-2-16,2 1 21 15,3-2-29-15,-1 2 0 16,1 0 8-16,4-2-9 0,0 3 13 16,0-3-2-1,0 0 4-15,0 0 22 0,0 0-22 16,0 0-2-16,0 0 10 16,0 0-12-16,4 0 13 15,7 0-14-15,1 0-9 16,3 0 32-16,3 0-12 15,3 0-4-15,4 0 1 16,4 0-17-16,6 0 17 16,0 2-17-16,1 0-1 15,-3 1 14-15,-2 2-13 16,-2-3-1-16,-2 2 0 16,0-3 1-16,-4 3 4 15,0-1-5-15,0 1 0 16,-1-2-1-16,0 2 2 0,1-3-1 15,1 2 0-15,1-2 2 16,2 2 0-16,0-1-2 16,0 0 0-16,-2 0-2 15,2-1 3-15,0 3-1 16,0-1 0-16,0-1-1 16,0 0-6-16,0-2 7 15,0 0 0-15,-4 0-2 16,4 0 5-16,-2 0-3 15,2 0 0-15,-3 0-15 16,3 0 14-16,-1 0-4 16,1 0-15-16,2 0 11 15,0 0-15-15,-2 0 23 0,0 0-6 16,0 0 7-16,0 0-2 16,-1 0 2-16,3 0-1 15,0 0 1-15,3 0 0 16,3 0 4-16,-2 0-4 15,5 0 0-15,-2 0 0 16,2 0 0-16,-2 0-1 16,-1 0 0-16,-1 0 2 15,-1 0 4-15,0 0-5 16,1 0 0-16,-1 0 0 16,1 0 0-16,-3 0-2 15,3 0 2-15,-3 0 0 0,2 0-3 16,3 0 3-16,-1 0 0 15,1 0 0-15,-1 0 1 16,4 2-1-16,1-1 0 16,-1 1 0-16,2 1 7 15,1 1-7-15,0-2 0 16,-1-1 0-16,1 4 2 16,3-3-2-16,-3 2 0 15,3-2 0-15,-5-1 3 16,2 2-3-16,-3-1 0 15,0 0 0-15,1-1 0 16,0 2 11-16,3-1-11 16,1-2 2-16,-1 2 1 15,1-2-1-15,-1 0-2 16,-1 0 3-16,-2 2 9 0,1-2-9 16,-2 3-3-16,-1-3 0 15,-2 0 2-15,0 3-2 16,-3-3 0-16,3 2-1 15,-1-2 2-15,1 2 3 16,-1-2-4-16,4 2 0 16,-1 0-5-16,-3-1 6 15,5 1-1-15,-4 1 0 16,2-3 1-16,-2 2 4 16,-3-2-5-16,0 2 0 15,3-2 7-15,-3 2-6 16,4-2 9-16,-2 0-8 15,1 2 4-15,-1-2 0 0,1 0-6 16,-3 1 0-16,-2-1-3 16,0 0 5-16,0 0-2 15,2 3 0-15,0-3 1 16,0 0-1-16,1 0 0 16,3 0 0-16,1 0-1 15,3 0 2-15,1 0-1 16,0 0 0-16,3 0 0 15,-1 0 0-15,1 0 0 16,-1 0 0-16,1 0-1 16,-1 0 7-16,1 0-5 15,0 0-1-15,0 0 0 0,-3 0 5 16,-3 0-5-16,2 0 0 16,-1 0-1-1,-2 0 2-15,2 0 2 0,-2 0-3 16,0 0 0-16,2 0 1 15,-2 0-1-15,2 0-1 16,-2 0 1-16,2 0 0 16,0 0 1-16,0 0-1 15,3 0 0-15,-1 0 2 16,0 0-2-16,1 0-1 16,-3 0 1-16,2 0 0 15,-2 0 0-15,2 0 0 16,-1 0 0-16,1 0 0 15,-2 0 1-15,1 0-2 16,-4 0 1-16,3 0 0 0,-2 0 0 16,1 0 0-16,0 0-1 15,1 0 0-15,1 0-6 16,-1 0 6-16,0 0 1 16,3 0 0-16,-4 0-6 15,1 0 7-15,-1 0-1 16,1 0 0-16,2 0 1 15,1 3 5-15,1 0-6 16,3 1 0-16,-3-2-7 16,1 3 7-16,-3-5 0 15,0 3-1-15,-1 1 7 16,-1-2-6-16,-1 1 0 16,2-1 0-16,-1 1-7 0,0-1 7 15,1 0-12-15,1-2 11 16,-3 2-5-16,4-2 5 15,-3 0 1-15,0 0-1 16,-1 0-7-16,-2 0 4 16,1 0-5-16,-3 0-2 15,4 0-2-15,-3 0 4 16,3 0 9-16,-1 0 0 16,5 0-6-16,-1 0 6 15,0 0-8-15,1 0-29 16,-1 0-25-16,-1-2 12 15,-2 0 15-15,1-3 14 16,-2 3 21-16,-2 2 2 0,0-5 9 16,-1 3 5-1,1-3-16-15,5 2 20 0,-4 1-19 16,3-4-1-16,2 3 8 16,-1-4-8-16,-1 1 0 15,-1-1-2-15,2 2 2 16,-1-2 3-16,0 0-3 15,1-1 0-15,-2 2 5 16,-1 0-3-16,1-1 8 16,-2 2-10-16,1-2 1 15,0 2 5-15,0 0-6 16,0 0 0-16,-3 1 14 0,1 2-14 16,-3-2 21-1,-1 1-21-15,-1 2 0 0,0-2 6 16,-4 2-6-16,0-1 0 15,-3 2-1-15,3-2 8 16,-2 2-7-16,1-2 0 16,-2 2 0-16,3-3 2 15,0 1-2-15,-2 0-1 16,0 2 1-16,-2-1 0 16,0 1 31-16,2-2-30 15,1 2 1-15,4 0 11 16,-1-2-12-16,0 2-2 15,2 0 1-15,-2 0 0 16,0 0 0-16,0 0 1 16,0 0-1-16,0 0 8 0,0 0-8 15,2 0 0-15,-3 0-1 16,1 0 1-16,0 2-4 16,0 1 4-16,0 4-7 15,2-3 7-15,1-1 0 16,-1 1 10-16,0 0-10 15,0 1 0-15,3-1 14 16,-2 1-14-16,-1 0-1 16,0 0 1-16,-2 0 0 15,2-1 3-15,-2-1-3 16,-3 2 0-16,1-1 13 16,0 0-13-16,0 0 0 15,-3 0-1-15,1 0 2 0,0 0 2 16,-1 1-3-1,0-2 0-15,1-1 3 0,2 2-2 16,-2-2-1-16,-2-1 0 16,0 4 2-16,2-3 4 15,-1 0-6-15,-1 0 0 16,-2-2 3-16,2 2-2 16,-1-2 7-16,0 1 7 15,1-1-14-15,-1 0 21 16,3 3-22-16,-4-3 0 15,2 3 9-15,0-3-9 16,-1 1 0-16,-3 1 0 0,4-2 0 16,0 0 0-1,-4 2 0-15,-1-2 26 0,0 0 22 16,-5 0-12-16,-4 0 17 16,-1 0-20-16,-4 0-11 15,-2 0 7-15,-2 0-29 16,0 0 0-16,0 0 0 15,-14 0-88-15,-3 0-110 0</inkml:trace>
  <inkml:trace contextRef="#ctx0" brushRef="#br0" timeOffset="91333.1405">25104 10696 561 0,'0'0'155'0,"0"0"-126"16,0 0-18-16,0 0 61 15,0 0-20-15,0 0-13 16,0 0-20-16,2 0 3 15,-2 0 13-15,0 0-20 16,0 0-6-16,0 0 4 0,0 0-4 16,0 0 23-1,0 0-6-15,0 0-12 0,0 0 19 16,0 0-27-16,0 0 4 16,0 0-10-16,0 0 8 15,3 2-3-15,3-2-5 16,2 2 0-16,-2-2 16 15,5 1 6-15,5 1 10 16,3-2-2-16,6 3-24 16,4-3 17-16,4 2-22 15,5 0 0-15,1 0 6 16,-2 0-1-16,3-1-7 0,-1 2 1 16,-2 0 0-1,1-2 3-15,-3-1-3 0,1 0 0 16,0 0 0-16,0 0 0 15,2 0 6-15,1 0-6 16,4 0 0-16,-1 2 14 16,3-2-14-16,0 2-1 15,-3 0 1-15,3 0 0 16,-3-2 3-16,1 2-3 16,-1-2 0-16,-3 0 1 15,2 0-1-15,-1 0 0 16,0 0-1-16,3 0 2 15,-1 0 2-15,1 0-3 16,-4 0 0-16,1 0 3 16,-2 0-2-16,-2 0-1 0,0 0 16 15,-1 0-14-15,1 0 25 16,-1 0-26-16,4 3-1 16,-4-3 5-16,3 3-4 15,2-1-1-15,-1 2 0 16,0-1 0-16,1-3 2 15,-2 2-2-15,0 1 0 16,0-1 5-16,0 0-5 16,-1 0 0-16,2 0 0 15,-1-2 0-15,1 1 0 16,0-1 0-16,-1 0 0 16,2 0 6-16,-3 0 0 15,4 0-6-15,-1 0 0 0,0 0 0 16,0 0 11-16,-2 0-11 15,2 0 0-15,3-1 6 16,-1-3-5-16,5 0 9 16,2-1-10-16,2 2 0 15,-2-1 4-15,0-1-4 16,-2 2-1-16,-5 1 1 16,0 2 0-16,-1-2 8 15,-3 2-2-15,-1-2 3 16,1 0 13-16,1-1-21 15,-4 0 9-15,3-3-3 16,-1 2-5-16,4-3 6 16,-1 2-8-16,2-2 0 15,-1 4 13-15,-2-1-13 0,3-1 1 16,-3 4-1-16,1-3 6 16,-2 0-1-16,-3 2-5 15,2-2 0-15,-4-1-4 16,-2 2 6-16,0-1-2 15,-2 2 0-15,-2-3 0 16,-5 4 4-16,0 1-4 16,-1-2-1-16,-2 2 0 15,4 0 2-15,-1 0-2 16,3 0 1-16,0 0 0 16,-2 0 1-16,4 0-1 15,0 0-5-15,0 2 3 16,2-1 4-16,2 1 2 0,-2 3-4 15,2-3 0-15,0 1-5 16,1-1 5-16,-1 3-1 16,0-3 0-16,-2 0-18 15,0 0 18-15,0-2-18 16,0 1 13-16,0-1 5 16,-2 0 1-16,0 3-1 0,2-1 1 15,-3 1-5-15,-2 2 5 16,3-1 0-16,-2-1 0 15,0 2 0-15,-2-1 0 16,2-2 0-16,-2 1-1 16,1 2 2-16,-1-3 0 15,-1 2-1-15,0 0 0 16,1 0-3-16,-1 0 3 16,0 0 0-16,3 1 0 15,-1-2 0-15,1 1-1 0,2 1 1 16,-1-5 0-1,1 2 2-15,2 1 4 0,0-1-7 16,0 0 1-16,0-2 0 16,-2 2 5-16,2 0-5 15,-3-1-1-15,1 5 0 16,0-5-1-16,2 1-8 16,2 0 7-16,3 0-4 15,-1-2 6-15,3 0-21 16,1 0 6-16,4 0 6 15,1 0-15-15,-2 0 15 16,1 0 4-16,-4-4 6 16,-1 1-5-16,-3-3 5 15,3 3-1-15,-1 1 1 16,1-2-2-16,0-1 1 0,-1 5 1 16,1-5-1-16,-3 1 0 15,1 1 1-15,-1-2-1 16,1 1 1-16,-3 2 0 15,1 0 2-15,-1 1-2 16,0-2 0-16,2 0 2 16,-1 2-2-16,-1-1 1 15,0 0-1-15,0-2 6 16,0 1-7-16,0 1 1 16,1-1 0-16,-3-1 8 15,0-1-8-15,-2 2 0 16,-1 1-1-16,-2 0-3 15,1 0 3-15,0-1 1 0,1 2 0 16,1-1 1-16,0 0-1 16,0-1 0-16,-1 3 0 15,1 0 0-15,-3 0-2 16,-1 0 2-16,0 0-1 16,-2 0 1-16,0 0-7 15,-3 0 6-15,1 0 1 16,4 3-27-16,-3-1 25 15,-3 0-22-15,4-2 2 16,-3 0 22-16,-1 1 0 16,2-1 2-16,-2 0-2 15,3 0-13-15,3 0 12 16,-2 0-39-16,4 0 9 16,2 0-6-16,0 0 5 15,2 0 16-15,0 0-36 0,-2-3 38 16,0-2 13-16,2 2 1 15,-4-1-1-15,2 2 1 16,0-1 0-16,0 3 1 16,-2 0-1-16,-1 0 0 15,-2 0 1-15,-4 0-1 16,-2 0 13-16,-5 0 10 16,-2 0 6-16,-5-2 46 15,1-1-8-15,-5-1-34 16,0-4 0-16,-14-6-33 15,-15-1-75-15,-4 0-233 0</inkml:trace>
  <inkml:trace contextRef="#ctx0" brushRef="#br0" timeOffset="93833.1439">12289 11351 127 0,'0'0'90'15,"0"0"-36"-15,0 0 81 16,0 0 32-16,0 0-29 16,0 0-18-16,13 0-46 15,-13 0-12-15,2-1-17 16,-2-2-23-16,0 2 11 15,0-2-22-15,0 2 5 16,0 1 18-16,0 0-13 16,0-3 17-16,0 3-21 15,0 0-7-15,0-2 25 0,0 2-35 16,0-2 1 0,0 2-1-16,-2-2 8 0,-5 2-2 15,1-1-6-15,-3 1 0 16,-2 0 0-16,-2-2 0 15,-1 2 0-15,-1 0 0 16,-1 0 1-16,0 0 0 16,5 0-1-16,0 0 0 15,4 0 4-15,1 0-4 16,3 0 0-16,3 0 0 16,0 0 0-16,0 0 3 15,0 0-3-15,0 0 0 0,0 0-3 16,0 0 9-1,0 0-7-15,0 0 1 16,0 0 0-16,0 0 10 0,9 0 6 16,9-2-1-16,4-1 18 15,7 1-23-15,7 2 5 16,5-2-14-16,3 2-1 16,3 0 19-16,1 0-19 15,2 0 0-15,-4 0 0 16,-1 0 0-16,-1 0 6 15,-1 0-6-15,-1 0 0 16,0 0 6-16,-1 0-6 16,1 0 0-16,-1 0-1 15,1 0 2-15,-2 0 1 16,0 0-2-16,0 0 0 0,-2 0 7 16,-3 0-7-16,4 0 0 15,-1 0 1-15,-1 0-1 16,3 0 13-16,-1 0-13 15,-2 0 0-15,-1 0-5 16,-5 0 5-16,0 0 0 16,-4 0 0-16,0 0 1 15,0 0 3-15,0 0-4 16,-2 0 0-16,5 0 2 16,-4 0-1-16,1 0-1 15,-2 0 0-15,2 0 0 16,-5 0 3-16,0 0-3 15,-2 0 0-15,1 0-6 0,0-2 12 16,0 1-5 0,-1-2-1-16,0 3 0 0,2-1 1 15,1 1-1-15,-1-3-1 16,2 2 0-16,1 1 2 16,-1-3-1-16,-1 3 0 15,-2 0 0-15,2 0 3 16,-3 0-3-16,1 0-1 15,-2 0 1-15,-1 0 0 16,0 0 7-16,-2 0-7 16,-1 0 0-16,-1 0 13 15,-1 0-12-15,-4 0 8 16,0 0 5-16,0 0-13 16,-1 0 29-16,2 0-17 15,-2-2-12-15,3 2 21 0,1-1-22 16,-1 1 2-16,1-3 12 15,-2 3-14-15,1 0 36 16,-1-1-20-16,-2 1 0 16,-3 0 38-16,-1 0-20 15,-4-3 10-15,0 3 1 16,0 0-10-16,0 0 21 16,0 0-47-16,0 0-9 15,0 0 0-15,0 0-9 16,0 0-14-16,-15-4-74 15,-8 0-164-15,-1-4-770 0</inkml:trace>
  <inkml:trace contextRef="#ctx0" brushRef="#br0" timeOffset="115146.7598">13697 12015 133 0,'0'0'176'0,"0"0"-117"16,0 0-42-16,0 0 18 15,0 0 5-15,0 0-1 16,0 0-26-16,0 0-13 16,0-4 0-16,0 1 0 15,0 0 1-15,0-1 4 16,0 2 11-16,0 0 24 16,0 2 37-16,0-1-15 15,0 1-20-15,0 0-3 16,0 0-3-16,0 0 9 15,0 0-12-15,0 0-10 16,0 0 22-16,0 0-16 16,0 0-8-16,0 0 10 15,0 0-17-15,0 0 15 0,0 0-16 16,0 0-12-16,-6 0 12 16,-3 0-6-16,-5 0-7 15,1 0 0-15,-3 0 0 16,1 0 0-16,-3 0 0 15,1 1 1-15,-4 5 5 16,3-1-6-16,1-2 0 16,1 1-1-16,5 0 2 15,0-1 9-15,4-2-9 16,0-1-1-16,5 0 21 16,0 2-15-16,2-2-5 15,0 0 5-15,0 0 1 16,0 0 5-16,0 0-1 0,0 0 7 15,0 0 25-15,0 0-15 16,0 0 1-16,0 0-6 16,0 0-22-16,0 0 34 15,2 0-22-15,11 0-12 16,1 0 13-16,6 0-14 16,2 0 7-16,3 0-7 15,4 2 0-15,0-2 5 16,0 2-5-16,0 0 0 15,0 1-2-15,-2-2 8 16,2 1-6-16,-5 0 0 16,2-2 0-16,-1 2 0 0,0-2 0 15,-3 2 0 1,1-2 0-16,1 0 0 0,-2 3 6 16,3-3-6-16,0 0 0 15,-2 0 0-15,2 0 0 16,2 0-2-16,-2 0 2 15,-1 0 0-15,-1 0 3 16,1 0-3-16,-2 0 0 16,-2 0-4-16,2 0 4 15,-2 0 0-15,1 0-1 16,-2 0 2-16,2 0 4 16,1 0-5-16,1 0 0 15,-2 0-4-15,2 1 4 16,-1-1 0-16,3 1 0 15,-1 2 2-15,1 0 0 0,1-2-2 16,-1-1 0-16,2 2 2 16,-2-2-2-16,1 0 0 15,-2 2 0-15,3-2 0 16,-2 0 0-16,2 0 0 16,0 0 0-16,0 0-4 15,-2 2 5-15,0-2-1 16,2 0 0-16,-2 0 0 15,-1 0 2-15,1 0-2 16,-1 0-6-16,1 0 5 16,-1 0 2-16,-1 0-4 15,2 0 3-15,-6 0 0 16,3 0 4-16,1 0-4 0,-1 0-1 16,0 0 0-16,3 0 2 15,4 3-1-15,2-3 0 16,0 0 0-16,5 0-6 15,-1 0 6-15,4 0 0 16,-4 0 0-16,3 0 6 16,-3 0-5-16,3 0-1 15,-1 0 0-15,-2 0 2 16,-2 0-2-16,3 0 0 16,-1 0-2-16,-1 0 4 15,-1 0 2-15,0 0-4 16,4 0 0-16,-2 0-6 0,3 0 6 15,0 0 0-15,0 0 0 16,0 0 2 0,0-3 2-16,-1 1-4 0,2 0 0 15,-1-1 1-15,-3 0-1 16,1 0 0-16,-3 1 0 16,2-1 0-16,0 3 3 15,-2 0-3-15,3 0 0 16,-1 0 11-16,1 0-10 15,-3 0 4-15,2 0-5 16,-2 0 0-16,-2 0 3 16,0 0-3-16,0 0 0 15,-2 0 5-15,2 0-4 0,1 0 7 16,-1 0-8 0,2 0 0-16,0 0 7 0,3 0-7 15,-3 0-1-15,3 0 0 16,-3 0 2-16,3 0 10 15,-2 0-10-15,1 0-1 16,1 0 34-16,-1 0-32 16,6 0 7-16,-1 0-1 15,2 0-2-15,-1 0 2 16,-2 0-8-16,-1-2 0 16,-2 2 5-16,-3 0-5 15,0-2-1-15,2 2 0 16,-2 0 2-16,0-2 16 15,1 2-2-15,-3 0-6 16,2-2 20-16,0 2-28 0,1-1 9 16,-1 1-5-16,-2-3 2 15,1 3 10-15,-3 0-16 16,0 0-1-16,0 0 15 16,2 0-15-16,0 0 8 15,0 0-8-15,-2 0 1 16,2 0 7-16,-2 0-8 15,0 0 0-15,0 0-1 16,3 0 9-16,-1 0-5 16,0 0-3-16,0 0 0 15,0 0 0-15,0 0 0 16,3 0 0-16,-3 0-1 16,3 0 2-16,-2 0 0 0,-3 3-1 15,0-2 0-15,-1-1 3 16,1 0-3-16,-3 2-1 15,4-2 0-15,-6 0 2 16,3 0 2-16,-2 2-3 16,0-2 0-16,-2 0-3 15,4 0 3-15,-2 0 0 16,2 0 0-16,-3 0 1 16,1 0 2-16,-1 0-3 15,3 2 0-15,0-2-9 16,-1 2 9-16,3-2 0 15,0 3 0-15,3-3 7 0,-1 0-4 16,2 1-3-16,-2-1 0 16,3 0-3-16,-3 0 3 15,2 1 0-15,1-1 0 16,0 0 1-16,-1 0 4 16,1 0-5-16,-1 3 0 15,0-3-1-15,1 0 1 16,-3 0 0-16,0 0 0 15,0 0 1-15,0 0 2 16,-2 0-3-16,2 0 0 16,1 0-3-16,-1 0 4 15,0 0-1-15,0 0 0 16,0 0 1-16,3 0 3 16,-3 0-4-16,0 0 0 15,-2 0-1-15,2 3 2 0,0-2 3 16,2 1-4-16,-2 2 0 15,2-1-4-15,0-1 4 16,1 0 0-16,1 1-1 16,1-1 2-16,-3 0 1 15,0 1-2-15,1-1 0 16,-2 0 4-16,1-2-4 16,1 1-5-16,-1 1 4 15,0-2 2-15,-1 2 3 16,1-2-4-16,-2 0 0 15,0 0-3-15,3 0 3 16,-1 0 0-16,2 0 0 16,0 0 1-16,-2 0 2 0,0 0-3 15,-1 0 0 1,1 0-3-16,0 0 4 0,1 0-1 16,1 0 0-16,-2 0 0 15,4 0 4-15,-6 0-4 16,2 0 0-16,-1-2-2 15,1 2 2-15,-2-2 0 16,2 1 0-16,1-1 0 16,-1 2 2-16,-2-2-2 15,0 2 0-15,3-3-1 16,-3 1 2-16,2 0-1 16,2 0 0-16,-2-1 1 0,0 1 1 15,1-1-2 1,-3 1-2-16,2 0 2 0,-4 2 0 15,2-2 4-15,-2 2-4 16,3-1 0-16,-3 1-5 16,2-3 5-16,0 0-1 15,0 2 1-15,3 0 0 16,-3-2 5-16,0 1-5 16,0 0 0-16,-2 2-4 15,0-2 4-15,0 2 0 16,-2 0 0-16,0-2 1 15,-2 2-4-15,-2-1 3 16,0-2 0-16,2 1 5 16,-1 0-5-16,1 0 0 15,-1 0 0-15,0-2 1 0,3 2 2 16,-2 0-3-16,0 0 0 16,2 2-4-16,-4-2 4 15,2 1 0-15,0 1 0 16,-1-2 1-16,1-1-4 15,1 3 3-15,-1-2 0 16,2 0 0-16,-1 2 3 16,-1-2-3-16,0 2 0 15,-1-2 0-15,2 2 1 16,1-1-1-16,0-2 0 16,2 1-5-16,0 0 15 15,0 2-16-15,2 0 6 16,1 0 0-16,1 0-6 0,-2 0 6 15,2 0 0-15,1 0-1 16,-1 0 2-16,1 0 0 16,0 0-1-16,-1 0 0 15,0 4-6-15,-1-1 6 16,-3-2-6-16,0 1 6 16,-2-2 0-16,-4 2 3 15,2-2-3-15,-2 0 0 16,-3 0 0-16,2 0 0 15,0 0 0-15,1 0 0 16,-1 0 1-16,0 0 1 16,2 0-2-16,-1 0 0 15,0 0-4-15,-2 0 4 16,-3 0 0-16,1 0-1 16,-4 0 2-16,-1-2 5 0,-1 2-5 15,-3-2-1-15,0 2 22 16,-1-1-22-16,-5 1 1 15,0 0 12-15,-4-3-3 16,2 3 35-16,-2 0-26 16,0-2-18-16,0 2-1 15,0 0-16-15,-19-6-23 16,-6 0-104-16,-10-6-401 0</inkml:trace>
  <inkml:trace contextRef="#ctx0" brushRef="#br0" timeOffset="124478.5032">4784 8101 578 0,'0'0'108'0,"0"0"-90"16,0 0-11-16,0 0 75 15,0 0 6-15,0 0-23 16,-19-4-50-16,19 4-8 16,0 0 44-16,0 0-37 15,0 0 1-15,0 0 12 16,0 0-2-16,0 0 6 15,0 0-13-15,-4 0-11 16,2 0 14-16,-2 0-20 16,2 0 7-16,-2 0-8 15,4 0 3-15,-2 0-3 0,2 0 6 16,0 0 8 0,0 0 15-16,-2 0-22 0,-2 0-7 15,-3 0 7-15,-4 2-6 16,0 10 16-16,-4 4-17 15,-1 2 1-15,0 2 7 16,0 2-7-16,1 2 26 16,-1 3-1-16,1-2-25 15,1 3 27-15,1-1-11 16,-1 1-2-16,3-2-1 16,1-3-13-16,0 2 19 15,1-1-8-15,1-3-12 16,0 2 12-16,2-3-11 15,-1 3-1-15,-1 1 10 16,1-3-9-16,0 4 11 0,0-6-12 16,1 1 1-16,-1 1 3 15,0-4-3-15,3 1 5 16,-1-2 6-16,1-2-11 16,0 0 18-16,2-1-19 15,-1 1 0-15,-1-2 10 16,1 0-10-16,1 2 0 15,-2 0-1-15,1 0 8 16,1 0-1-16,0 4-6 16,0-2 1-16,0 2 7 15,0-2-8-15,-1 1 0 16,1-2-1-16,2 2 2 0,-2-3 5 16,0 1-6-16,2-1 0 15,0 1 0-15,0-1 0 16,0 0 0-16,0 0-1 15,0 2 2-15,0 0 2 16,0 2-3-16,0-1 0 16,0 2 1-16,0-1 0 15,0 0-1-15,0-1 0 16,4 2 7-16,1-1-6 16,-1 0-1-16,0-2 0 15,-2 0 0-15,3-4 2 16,-3 2-3-16,3-4 1 15,-1 3 0-15,1-1-1 0,-1 0 1 16,3 2 0 0,-1 1-1-16,4 2 2 0,-4 0 5 15,3 1-6-15,-3-2 0 16,4 0 10-16,-2 1-10 16,1-2 1-16,3 0 15 15,-1 1-16-15,-1-3 22 16,4 1-21-16,-3 3-1 15,3-3 20-15,-3-1-18 16,0-1-1-16,0 2 4 16,0-1 1-16,1-1 5 15,1 0-11-15,-2 0 1 16,5 0 17-16,-3 2-18 16,3-2 0-16,-3 0 6 15,3 0-5-15,-1 1 15 0,1-4-14 16,-1 1-2-16,1-2 19 15,-1 1-17-15,-1-2 9 16,1 0 7-16,1-3-17 16,-1 0 32-16,4-3-19 15,-2-1-6-15,1 0 17 16,0 0-25-16,2 0 13 16,2-4-13-16,-1-8 6 15,0-2 6-15,4-3-12 16,-2-6 0-16,-1 0 15 15,-2-4-15-15,-2-4 0 16,-3-1 0-16,1-5 6 0,-5-3-3 16,-2-4-1-16,0-4-2 15,-5-1 0-15,-2-2 1 16,-2-2-2-16,0 0-7 16,0-5-5-16,-4 3 12 15,-9-1-10-15,-1 2 11 16,1 1-1-16,-3 3 3 15,3 1 1-15,-1 6-3 16,4-3 1-16,-1 2 16 16,1 2-17-16,4-1-1 15,-1 3 1-15,3 2 0 16,2 0 6-16,0 4-6 16,-1 4 0-16,0 0 5 0,1 2-4 15,-2 2-1 1,0-2 11-16,-1 1-5 0,-1 3 10 15,-2 0-15-15,2 2-1 16,-1 3 17-16,-3-1-16 16,-2 1 5-16,-1 1-6 15,-1-2 1-15,-1 5 6 16,-1-2-7-16,3 2 0 16,-1 6 15-16,3-1-14 15,0 4-1-15,2-1 0 16,0 4 1-16,1-1-3 15,1 2 2-15,0 2 0 16,0-2-1-16,3 2 2 16,-1 0-2-16,-1 0-4 15,2 0 5-15,-2 0 8 0,0 0-8 16,-3 0-12-16,-1 0 11 16,-4 2 2-16,1 4 3 15,-3 0-4-15,0 0 0 16,0 0-6-16,-2 2 6 15,1 1 0-15,-4 0 0 16,-3 3-9-16,0 4 8 16,-21 12-89-16,5 0-98 15,3-8-171-15</inkml:trace>
  <inkml:trace contextRef="#ctx0" brushRef="#br0" timeOffset="130526.6981">5166 9657 363 0,'0'0'181'0,"0"0"-109"15,0 0-46-15,0 0 5 0,0 0 39 16,0 0 25-16,0 0-34 16,-4-6-35-16,4 6 3 15,0-2-19-15,0 0-10 16,0 0 23-16,0 0-22 15,0 2 22-15,0-2 10 16,0 2-5-16,0 0 21 16,0 0-20-16,0 0-10 15,0 0-8-15,0 0-2 16,0 0 7-16,0 0 7 16,0 0-6-16,0 0 11 15,0 0-9-15,0 0-8 0,0 0-11 16,0 0 0-16,7 0 0 15,7 0 1-15,-2 8 9 16,5 0 3-16,4 3 1 16,2 3 10-16,6-2 8 15,2-3-18-15,2 3 1 16,5-4-13-16,1 0 0 16,0-1 11-16,1-2-13 15,3-1 0-15,-3 1-2 16,-2-4 10-16,2 2-9 15,-4-3 1-15,1 1 0 16,-1 2 3-16,3-2 6 16,-4 1-9-16,1 0 0 15,-1-2 0-15,3 2 3 16,-3 0-3-16,4 1 0 0,-1-1-1 16,-3-2 7-16,1 1-7 15,-1-1 1-15,-1 2 0 16,-2 0-4-16,-1 0 4 15,-2 1 0-15,0-1-1 16,2-1 2-16,0 1 2 16,2 0-3-16,3-2 0 15,-1 0 0-15,3 2 0 16,-2-2-1-16,0 0 0 16,0 0 1-16,1 0 3 15,-1 0-3-15,1 0-1 16,0 0-7-16,-2 0 8 15,-1 0-2-15,-3 0 1 0,0 0-2 16,-2 0 1-16,2 0 2 16,0 0 0-16,3 0-4 15,-1 0 4-15,3 0 0 16,2 0-1-16,0 0 2 16,2 0 4-16,0 0-5 15,2 0 1-15,0 0-5 16,1 0 11-16,-1 3-7 15,3-1 0-15,0 0 1 16,2-2 4-16,-3 1-5 16,3 1-8-16,-1 2 8 15,4-1 1-15,-2 1 0 0,6 0-1 16,0-1 1-16,-3 1-4 16,0 1 3-16,1-2 0 15,-1 1 2-15,0 3 1 16,-2-4-3-16,3 4 0 15,-2-3 0-15,0 2 2 16,-4-1-2-16,1 4-1 16,1-4 0-16,-2 4-8 15,1-3 9-15,1 2 0 16,4-4 0-16,0 0 11 16,0-2-11-16,0 0 0 15,0 2 7-15,-4-2-6 16,1 1 7-16,-1 2-3 0,-4-1-4 15,1-1 3 1,-1 4-4-16,-2-3 0 0,1-1-1 16,-3 2 2-16,0-1 9 15,-4-2-10-15,0-1 0 16,-3 2 1-16,-4-3 0 16,0 2-1-16,-2 2 0 15,-4 0 0-15,2 0 10 16,0-1-10-16,-3 0 0 15,3 1 5-15,-1 1-5 16,-2-3 0-16,3 3 0 16,-2-1 1-16,-2-1 0 15,2 4-1-15,-3-3 0 16,-3 0-1-16,4 2 1 16,-3 0 0-16,2-1 0 0,-2 0 1 15,-1-1 2-15,1 1-3 16,1 2 0-16,-4-2-1 15,3 0 1-15,-3-3 0 16,3 2 0-16,-3 0 1 16,4-2 2-16,-3 2-3 15,-3 0 0-15,2-2 0 16,-4 3 0-16,2-5 1 16,1 3-1-16,-1 1 1 15,1-2-1-15,1 3 0 16,1-2 0-16,-1 1 0 15,2 1-1-15,-5 0-6 0,2 1 7 16,1 0 0-16,4 0 6 16,-2 4-6-16,3 1 0 15,5 4 0-15,-1 4 1 16,5 2-14-16,2 6 13 16,0-1-9-16,4 2 8 15,-6-2-7-15,0-4 8 16,-1-3 0-16,-4-4 1 15,1-3 3-15,-5-2-4 16,0-3 0-16,-4 0-2 16,-5-2 2-16,0-3 0 15,-2 5-1-15,-2-5 1 16,-1 1-2-16,-1 2 2 0,0-3 0 16,-1 0 0-1,-2 0 1-15,2 0-1 0,-1-2 0 16,1 2 1-16,0 0-2 15,2 1 1-15,2-2 0 16,1 3 1-16,3 0 8 16,0 2-10-16,1-2 1 15,3 2-3-15,0-2 2 16,0 2 1-16,-1 0 0 16,-1 0 0-16,1-2 1 15,-1 3 4-15,1-2-5 16,3 2 0-16,0-2 2 15,0 2-2-15,2-2-2 16,-3 1 2-16,1-2 0 16,-2 3 4-16,-5-4-4 0,-2 1 0 15,0-1 4-15,-2-1-3 16,-1 0-1-16,3-1 11 16,0 1-9-16,3 0 13 15,-2 3-15-15,4-3 0 16,-1 1 7-16,1 1-7 15,-1 1 0-15,5 0 0 16,0-1 1-16,2 0 19 16,5 3-8-16,1 0-12 15,-2 2 10-15,1-3-10 16,-5 1 0-16,-2 0-1 16,0-1 2-16,0 0 7 15,-1 0-6-15,4 3 6 0,-2-2 12 16,4 0-18-16,-1 2-2 15,1 0 0-15,-2 0 1 16,0-4 9-16,-1 4-10 16,2-1 0-16,0-2-3 15,3 3 9-15,-2-4-6 16,0 1 0-16,2 0 0 16,-2 0 5-16,-1 0-4 15,-3-2 21-15,0 1 6 16,1 0-26-16,-3 1 7 15,4-3-9-15,-3 2 1 16,-3 1 6-16,-2-4-7 0,-3 2 0 16,-2-1 0-1,-3-2 1-15,-3-1-8 0,-2 0 7 16,0 0 0-16,0 0-9 16,-7 0 2-16,-13 0-65 15,-9-1-218-15</inkml:trace>
  <inkml:trace contextRef="#ctx0" brushRef="#br0" timeOffset="134104.7396">11936 10425 462 0,'0'0'272'16,"0"0"-196"-16,0 0-40 15,0 0 52-15,0 0 8 16,0 0-28-16,0 0-44 15,0 0-12-15,5 0-11 16,0-2 5-16,-3-3 2 0,0 2-8 16,0-1 0-1,-2 0 42-15,3 2 1 0,-3 0-7 16,0 0 9-16,0 0-10 16,0 0 4-16,0 2-2 15,0-2-23-15,2 2 18 16,-2 0-20-16,0 0 4 15,0 0-1-15,0 0-14 16,0 0 23-16,0 0-5 16,0 0 11-16,0 0 17 15,0 0-38-15,0 0 12 16,0 0-21-16,2 10 15 0,2 12 0 16,1 10-2-1,-1 12-12-15,-2 8 33 0,1 12-34 16,-3 9 21-16,0 9-7 15,0 7-8-15,0 5 29 16,-7 1-17-16,-2 1-17 16,3-4 18-16,-3 0-13 15,2-8 12-15,0-6-18 16,-2-6 13-16,0-2 19 16,0-6-19-16,1 1 5 15,-1-7-9-15,-1-2-8 16,4-5 19-16,-3-5-19 15,3 0 0-15,-2-4 8 16,2-2-6-16,2-3-3 16,-1-1 0-16,1-4 10 0,2-3-6 15,0-1-4-15,2-1 0 16,-4-2 2-16,2-1-2 16,-2 0 0-16,2-2-6 15,-2 2 12-15,-1-2 11 16,3 2-9-16,-2 3-7 15,-1 1 16-15,2 0-17 16,-1 4 0-16,2-2-1 16,0-2 9-16,-1-2 0 15,1-3-8-15,2-3 0 16,0-3 9-16,0-3-8 16,0-4-1-16,0-4 0 15,0-2 8-15,0-2 2 0,0 0-10 16,0-2 1-1,0 0 16-15,0 0-9 0,0 0 2 16,0 0-10-16,0 0 0 16,0 0 2-16,0 0-2 15,0 0 0-15,0 0 6 16,0 0-5-16,0 0 14 16,0 0-15-16,0 0 0 15,0 0 18-15,0 0-18 16,0 0 1-16,0 0 9 15,0 0-10-15,0 0-18 16,0-20-64-16,0-3-96 16,-2-9-305-16</inkml:trace>
  <inkml:trace contextRef="#ctx0" brushRef="#br0" timeOffset="135698.4828">11974 10818 162 0,'0'0'319'0,"0"0"-201"16,0 0-60-16,0 0 27 16,0 0-6-16,0 0-14 15,0 0-46-15,8-6 4 16,-8 6 33-16,0 0-12 0,0 0 15 16,0 0-11-1,0-2 11-15,0 2 18 0,0 0-26 16,0 0-21-16,0 0-5 15,0 0-15-15,0 0 25 16,0-3-9-16,0 3-15 16,0 0 52-16,0 0-21 15,0 0 2-15,0 0-5 16,0 0-32-16,0 0 30 16,0 0-17-16,0 0-8 15,0 0 20-15,0 0-19 16,0 0 6-16,0 0 22 0,0 0-16 15,0 0 20 1,0-2-30-16,0-5 4 16,0-7-12-16,-8-6-7 0,-3-4 0 15,-2-6 0-15,-5 0 2 16,-2-5 4-16,-2 1-6 16,0 3 1-16,-1 1 6 15,4 5-7-15,3 3 12 16,5 7-12-16,1 3-1 15,6 5 1-15,2 3 1 16,2 3-1-16,0-2 0 16,0 3-5-16,0 0 4 15,0 0 0-15,0 0-7 16,0 0 0-16,0 0 2 16,0 0-10-16,0 0 2 0,0 0-26 15,0 0-10-15,0 0-45 16,0 0-74-16,-3 6-21 15,-3 6-46-15,0-1-685 0</inkml:trace>
  <inkml:trace contextRef="#ctx0" brushRef="#br0" timeOffset="136792.2331">11997 10880 340 0,'0'0'188'0,"0"0"-188"16,0 0 3-16,0 0-3 15,0 0 44-15,0 0-44 0,0 0 0 16,20-8-14-16,-18 7 14 15,0-2 16-15,-2 0-15 16,2 1 20-16,1-3-1 16,-1 3 25-16,0-3 39 15,0 5 1-15,-2-5-4 16,0 3-21-16,2 0-15 16,-2 2 16-16,0 0-22 15,0 0 9-15,0 0 33 16,0 0-6-16,0 0-29 15,0 0 2-15,0 0-17 16,-4 0 28-16,-9 0-30 16,-7 2-18-16,-9 10 15 0,-9 4 10 15,-11 6 8 1,-4 2-2-16,-3 4-20 0,0-2 39 16,4 1-21-16,6-3-15 15,5-4 13-15,6-2-31 16,10-4 5-16,8-4-12 15,5-5 9-15,8 1-14 16,2-6 5-16,2 1 0 16,0-1-4-16,0 0 4 15,0 0 0-15,0 0 0 16,0 0 2-16,0 0-15 16,0 0 13-16,0 0-28 0,0 0-28 15,-3 0-115 1,-7 0-170-16,-6-1-543 0</inkml:trace>
  <inkml:trace contextRef="#ctx0" brushRef="#br0" timeOffset="146421.4814">8541 6511 567 0,'0'0'200'0,"0"0"-149"16,0 0 2-16,0 0 34 15,0 0-5-15,10-32 2 16,-6 25-58-16,0 2 2 16,1-1-18-16,-1 2 20 15,0-3 21-15,2 4-29 16,-2-3-2-16,5 0-13 16,-1-2-7-16,4-1 25 0,1 0-25 15,3-1 1-15,-1 0 3 16,1 2 3-16,-5 1-9 15,-2 3 2-15,-5 2 0 16,-4 2 6-16,0 0-5 16,0 0 26-16,0 0 29 15,0 0-24-15,-2 0 11 16,-11 11-36-16,-8 13-1 16,-5 5 31-16,-3 10-5 15,3 5-7-15,1 4-4 16,7 2-8-16,5 0 9 15,5 0-5-15,8 1-16 0,0-1 23 16,0-3-24-16,21-1 1 16,3 0-1-16,6-7 6 15,1-3-9-15,0-5 3 16,-2-8-73-16,0-5-100 16,-7-8-131-16,-11-10-594 0</inkml:trace>
  <inkml:trace contextRef="#ctx0" brushRef="#br0" timeOffset="147171.4818">8931 6613 874 0,'0'0'252'0,"0"0"-192"16,0 0-31-16,0 0-3 16,0 0 51-16,0 0-17 15,0 0-49-15,-93 34 4 16,86-11 28-16,3 1-18 16,2 2 4-16,2-3-29 15,0 0 2-15,0-5 15 16,2 0-16-16,7-5-1 15,2-3 3-15,0-3 3 16,0-5-9-16,3-2 3 16,-1 0-3-16,-2-9 3 0,3-11 1 15,-4-6-1-15,0-1 0 16,-1-5 1-16,-3-3-2 16,-4 5-9-16,-2 0 5 15,0 6 5-15,0 4 15 16,-8 5 4-16,-6 6 26 15,1 3-36-15,0 1 20 16,1 5-29-16,6 0 1 16,-1 0-8-16,5 7-3 15,0 3 7-15,2 2-5 16,0 2 6-16,6-4 2 16,14-2 0-16,9-4-47 15,7-4-8-15,8 0 17 0,4-10-28 16,0-13-11-16,-3-4-30 15,-7-4 50-15,-9-1 51 16,-12 5 6-16,-7 1 74 16,-8 5 48-16,-2 7 23 15,0 5-26-15,0 2-53 16,0 5 13-16,-2 2-43 16,-3 0-28-16,-4 22-8 15,-2 16-13-15,-3 13 13 16,1 11 6-16,0 8-6 15,1 4 26-15,4 2-14 16,-1 1 5-16,2-5-3 0,2-4-13 16,1-8 10-1,0-6-11-15,-1-7-10 0,1-11 10 16,-5-8-82-16,-13-12-113 16,-1-11-122-16,-1-5-391 0</inkml:trace>
  <inkml:trace contextRef="#ctx0" brushRef="#br0" timeOffset="147546.5893">8844 6837 1174 0,'0'0'248'15,"0"0"-195"-15,0 0-45 16,0 0 12-16,0 0 41 16,123-117-38-16,-69 99-23 0,6 1 8 15,2 2-8 1,-2-5-36-16,-4 6-25 0,-6-7-42 15,-8 3-8-15,-11-1 3 16,-11-2-2-16,-11 3 108 16,-9-1 2-16,0 6 80 15,-2-1 26-15,-11 6-8 16,-1 2-6-16,3 3-15 16,2 3-19-16,0 0 3 15,0 14-54-15,-5 16 2 16,1 9 48-16,3 11-19 15,-2 6 10-15,5 3-22 16,3 3-13-16,0-1 24 16,2 1-28-16,2-4-3 15,-3-1 3-15,0-9-8 0,1-5 7 16,-2-8-8-16,0-7-19 16,-1-6-26-16,-13-13-125 15,3-6-145-15,-3-3-523 0</inkml:trace>
  <inkml:trace contextRef="#ctx0" brushRef="#br0" timeOffset="148187.2513">9070 6938 1035 0,'0'0'288'0,"0"0"-288"16,0 0 0-16,0 0 23 15,125-75 59-15,-74 59-45 0,4 5-36 16,6-3 15-16,-1-1-8 15,-2 1-7-15,-7 0-1 16,-11-1-15-16,-6-2-15 16,-14 1 12-16,-11-2 4 15,-7 0 14-15,-2 2 1 16,-5 2 24-16,-10 2 29 16,-3 6-31-16,1 4 8 15,-1 2 9-15,1 0-18 16,5 10 12-16,-1 12-26 15,3 4 0-15,4 4 2 16,3 3-9-16,3-3 18 16,0-4-19-16,0-2 0 0,7-9 8 15,5-2-8 1,1-5-7-16,5-8 7 0,3 0-12 16,4 0 11-16,2-8 1 15,0-5-2-15,-3 1 2 16,-4 5 0-16,-2 2 0 15,-5 4-2-15,-1 1-5 16,-4 0 7-16,-3 8 12 16,1 6-12-16,0 6 24 15,-2 0-23-15,2-4 5 16,-1-2 1-16,-1-6-7 16,0-6 10-16,2-2-10 15,4-4 73-15,5-21 52 16,8-10-102-16,8-10-13 15,3-2-4-15,4-2 0 0,0 5 7 16,-5 5-12-16,-2 10 11 16,-4 7 30-16,-6 6-41 15,-8 6 14-15,-7 6-15 16,-4 1-13-16,-2 3 5 16,0 0-109-16,-15 19-103 15,-10 0 71-15,-4 1-404 0</inkml:trace>
  <inkml:trace contextRef="#ctx0" brushRef="#br0" timeOffset="148607.9406">10149 6353 1124 0,'0'0'232'0,"0"0"-222"16,0 0-10-16,0 0 115 0,113 118 16 16,-77-62-28-16,3 9-72 15,-6 13 4-15,-9 4 13 16,-8 6-39-16,-10 2 11 16,-6 0-15-16,0-6-4 15,-8-6 19-15,-15-11-20 16,-4-11 1-16,-2-10 17 15,-2-11-18-15,4-6-1 16,0-7 0-16,1-7-15 16,-3-14-9-16,7-1-143 15,4 0-364-15</inkml:trace>
  <inkml:trace contextRef="#ctx0" brushRef="#br0" timeOffset="148779.8285">10740 7182 1547 0,'0'0'0'0,"0"0"-29"16,0 0 29-16,0 0-18 16,0 0-49-16,0 0-927 0</inkml:trace>
  <inkml:trace contextRef="#ctx0" brushRef="#br0" timeOffset="195767.4678">5195 10590 332 0,'0'0'173'16,"0"0"-104"-16,0 0-56 15,0 0 31-15,0 0 36 16,0 0-16-16,5-37-2 15,-1 27-16-15,1 2 5 16,0-2-1-16,-3 0-24 16,0 2-2-16,-2 0 0 15,0 2-12-15,2 1 14 16,-2 0-15-16,2 3 11 16,-2-3 4-16,3 5-26 0,-3-5 17 15,0 5-4-15,0-2-13 16,0 2 31-16,0 0-2 15,0 0 4-15,0 0-4 16,0 0-28-16,-5 0 12 16,-11 12-13-16,-3 9 0 15,-6 4 6-15,-2 8-6 16,0 4 0-16,-2 4-3 16,2 5 10-16,-2 0-5 15,3 2-2-15,2-2 1 16,1 2 9-16,3-2-10 15,3-4-1-15,0 1 1 16,5-2 0-16,-2 0 3 16,3-1-3-16,2-2 1 15,0 0 7-15,4 0-7 0,-1-4-1 16,4 0 0-16,-1-2 1 16,1-2 5-16,0-3-6 15,2-1 0-15,-2-2 4 16,2-5-4-16,0 1 0 15,-2 1 0-15,2-1 0 16,0 0 3-16,0 2-3 16,0 0 0-16,0 1-1 15,0 0 1-15,0 0 0 16,0-2-2-16,0 4 4 16,0-1 0-16,0 0-2 15,0-1 0-15,0-1-2 16,0 3 3-16,0-1-2 0,0 1-5 15,2-4 6 1,2 4 7-16,1-4-7 0,1-1 0 16,1 0-4-16,2-3 11 15,-2 0-6-15,1-1-1 16,2-2 0-16,-4 2 4 16,3-2-4-16,-3-2 0 15,1 0-1-15,0-1 2 16,2-2 0-16,0 2-1 15,2-3 0-15,0-1 11 16,0 4-10-16,3-3-1 16,-3 2 13-16,5-2-13 15,-3 1 18-15,3 0-18 0,1-3 1 16,1 2 20 0,0 1-20-16,2-2 4 0,0 0 7 15,0 0-11-15,2-2 18 16,1 0-12-16,2 1-1 15,-4-4 17-15,2 2-21 16,-1-4 5-16,1 0-1 16,-4 0-5-16,-1 0 16 15,-2 0-9-15,0 0-7 16,-1-6 25-16,1-2-20 16,-3-2 10-16,3-2 0 15,-3-7-16-15,3-3 17 16,-1-7-16-16,1-3 0 15,1-9 11-15,-1-3-12 0,-3-8 0 16,3-7 0-16,-3-2 1 16,-1-6 7-16,-3 0-8 15,-3-1-4-15,1 2 2 16,-4 3-4-16,-3 3 6 16,0 1 0-16,0 1 0 15,0 2 4-15,0-2-4 16,-8-2 0-16,2 0 7 15,-1 0-7-15,1-1 0 16,-4 5 0-16,2 5 0 16,-3 3 13-16,-3 4-2 15,-1 5-2-15,1 3 17 16,-1 4-15-16,1-2-1 0,-1 4-9 16,1 0-1-16,-1-1 13 15,-3 4-7-15,0 1-6 16,0-1 5-16,1 5-4 15,-1 0 15-15,-1 1-16 16,2 4 1-16,1 1 4 16,1 0-5-16,-1 2 0 15,3 0-1-15,-1 4 2 16,1 0 3-16,2 2-4 16,-1 2 0-16,4 1-6 15,1 0 6-15,2 3-1 16,1 2 1-16,2 0-9 15,-3 0 3-15,1 0 1 16,0 0-1-16,-3 7-4 16,-5 12 8-16,2 5 1 0,-4 10 1 15,-4 5-1-15,-13 36-8 16,4-9-109-16,-6-8-384 0</inkml:trace>
  <inkml:trace contextRef="#ctx0" brushRef="#br0" timeOffset="205374.2813">5434 11811 221 0,'0'0'137'0,"0"0"-98"16,0 0-32-16,0 0 2 15,0 0 25-15,0 0-12 16,-2-20-4-16,2 18-17 16,0-2-1-16,0-1 39 0,0 1 44 15,0 3-2-15,0-1-1 16,0 0-28-16,0-1 30 16,0 2-29-16,0 1-21 15,0 0 9-15,0 0-21 16,0 0-4-16,0 0 0 15,0 0-16-15,0 0 24 16,0 0-22-16,2 0-1 16,-2 0 13-16,2 8-14 15,3 6 10-15,1 2 2 16,2 5-11-16,2 2 17 16,1 0-5-16,3 0-3 15,1 0 5-15,1-4-15 0,1 1 7 16,4-4-7-16,-1 0 3 15,0 0 14-15,4-2-9 16,-1 1-8-16,6-3 17 16,0-1-8-16,4-2 14 15,7-2-6-15,5 2 5 16,2-4 14-16,2 0-27 16,0 0-8-16,-2-1 13 15,0 0-13-15,-5 3 17 16,-2-2-18-16,-2 1 0 15,2 0 6-15,-2 1-6 16,3-2 2-16,-4 0 4 16,3 0-5-16,-2-1 8 0,2 3-9 15,-2-1 0 1,0 2 0-16,-3 0 1 0,4-1-1 16,-4 2 0-16,3-1 1 15,2 0 11-15,1 0-12 16,1-2 0-16,3-1 3 15,-1 4-3-15,5-3 0 16,0 0-1-16,2-2 3 16,3 2 2-16,-1 0-4 15,0 1 0-15,-1-2-1 16,0-1 1-16,-4 1 0 16,4-2 0-16,-4-3 1 0,4 0 3 15,-1 0-4 1,-2 0 0-16,0 0 0 0,-4 0 0 15,1 0 0-15,0 0-1 16,-2 0 1-16,3 0 5 16,-3 0-5-16,1 0 0 15,-1 0 0-15,4 0 0 16,-2 0-1-16,1 0 1 16,-3 0-2-16,4 0 2 15,-4 0 0-15,-2 0 0 16,3 0-2-16,-5 0 9 15,2 0-7-15,0 0 0 16,0 0 0-16,-1 0-5 16,1 0 5-16,-4 0 0 15,3 0-2-15,-4 0 0 0,1 0 2 16,-3 2 0-16,6 0 0 16,-1 0-2-16,0 1 2 15,5-3-4-15,-1 5 3 16,1-1 2-16,-3 0-1 15,3 3 0-15,-5-2-5 16,0 4 4-16,1-2 1 16,-2 1 0-16,1 2-1 15,1-2 2-15,-3 0 5 16,1-2-6-16,1 3-7 16,-1-2 6-16,1 3 1 15,-3 0 0-15,4 2-1 16,1 0 2-16,0-1-4 15,3 0 3-15,-1 1 0 16,6-2-3-16,-4 1 3 0,3-4 0 16,-1 1 0-16,-2 2 1 15,-1-1 5-15,-1-1-6 16,-1-1 0-16,-3 4 0 16,2-1 0-16,-1-2 0 15,-4 0 0-15,3 1 0 16,-4-4 2-16,-1 1-2 15,0-3 0-15,-4 4 4 16,0-3-4-16,-2 0-1 16,0 0 1-16,0 0 0 15,-3 0 1-15,-1 0-1 16,-1 2 0-16,1 1-2 16,-6 0-2-16,2 0 4 0,-1 2 0 15,-3-1 0-15,2 2 0 16,-4 0 0-16,-1 0 0 15,1 1-5-15,-1-2 7 16,-4 2-3-16,4-4 1 16,-3 1 0-16,0 3-1 15,1-4 1-15,-1-2 0 16,-3 4 0-16,4-3 1 16,-3 0 8-16,-1 3-9 15,4-4 1-15,-3 1 2 16,-1 1-3-16,0-2 0 15,0 1-7-15,-1 1 12 0,1-3-5 16,0 1 0-16,0 0 0 16,-1-2 0-16,-3 2 0 15,4-3-1-15,-4 2 1 16,-2-3 0-16,2 3 1 16,1-1-1-16,-3-1 0 15,2 0 3-15,1-1-3 16,0 4-1-16,-1-4 1 15,1 3 0-15,1 0 0 16,-2-1 0-16,3 1 0 16,0 0-5-16,0 0 6 15,1-1-1-15,1 1 0 16,1 1 1-16,0 0 4 0,4-1-5 16,-3 1 0-1,2 0-1-15,1 0 0 0,-1-2 1 16,1 2 0-16,1 2 0 15,1-4 1-15,-1 1-1 16,-1 0 0-16,1 2-3 16,-1-4 9-16,-1 2-7 15,3-2 1-15,-3-2 0 16,-2 1-1-16,3 2 1 16,-4-3 0-16,2 2-1 15,-3-2 3-15,2 2-2 16,0-2 0-16,0 2 0 15,0 0 3-15,1-1-3 16,-1 2-1-16,-1-1 1 16,2 1 0-16,-1 0 5 0,1 1-5 15,-2 1-3-15,-1-5 2 16,3 5 1-16,-4-1 0 16,1 1-1-16,0-2 2 15,0 1 0-15,0 1-1 16,2 2 0-16,-2 1 0 15,0 0 0-15,2 1-1 16,-2 0 0-16,0 1 2 16,0 2-1-16,-1 0 0 15,2 3 0-15,-2-4-2 16,1 1 2-16,3 2-1 16,-3-2 1-16,-1 1 0 0,2-2 1 15,-4 0-1-15,3 0 0 16,-1 0-2-16,0-4 2 15,-2 3 0-15,3-2 0 16,-2 0 0-16,0 1 2 16,2-2-2-16,-3 2 0 15,3-4-2-15,0 4 2 16,0-1 0-16,0 2 0 16,2 0 1-16,0 2 0 15,2 0-1-15,1 2 0 16,1-2 0-16,1 2 1 15,-1 1-1-15,3-2 0 16,1-1 0-16,0 0 1 0,4-3-1 16,-1 0 0-16,0-1 6 15,5-4-5-15,0 0 6 16,-1-4 7-16,6 0-13 16,-1 0 13-16,2 0-12 15,0-4-1-15,2-4 9 16,-4-2-10-16,-3 2 1 15,1-1-1-15,-4 0 0 16,-5 1 9-16,1 0-9 16,-4 1-6-16,1-2 5 15,-3 3 2-15,3 0 8 16,0 1-9-16,4-2 0 16,1 2-9-16,1 2 9 15,5 1 0-15,5 2 0 16,-1 0-2-16,3 0 2 0,-1 0 0 15,3 0 0-15,-2 0 5 16,-2 0-5-16,-3 0-5 16,2 2 4-16,-2 1 2 15,0 2 2-15,3-3-3 16,-5 3 0-16,2-5-3 16,2 3 3-16,3 1 0 15,5-2-1-15,1 3 2 16,5-2 5-16,1 1-6 15,6 1 0-15,2-5 18 16,2 5-8-16,0-3 9 16,2 0 5-16,-3 0-23 15,1 0 21-15,-4 0-22 0,-2 3 0 16,-6-5 12-16,-1 3-12 16,-1-1 0-16,-1-2-1 15,1 2 1-15,3-2 7 16,0 0-7-16,2 0 0 15,1 0 4-15,-2 0-3 16,4 0-1-16,-2 0 0 16,2 0 0-16,2-2 0 15,-3-3 0-15,2 0-9 16,-4-1 8-16,1 2-13 16,-6-1 14-16,1 0-13 15,-5 1 4-15,-5 1 1 0,-1-2 6 16,-8-1-4-1,-3 3 5-15,-4-4-3 0,-5 2 4 16,-1 0 0-16,1 1 1 16,-3 0 3-16,3 0-4 15,-1 0-1-15,0 0 1 16,1 2 0-16,-1-3 3 16,3 3-3-16,1 1 0 15,3 1-1-15,3 0 1 16,2-2-1-16,4 2 0 15,0 0 1-15,4 0 7 16,3 0-7-16,1 0 0 16,1 0-1-16,3 0 1 0,1 0-1 15,3 0 1 1,1 0 0-16,-1 0 2 0,-1 0-2 16,-2 0 0-16,1 0 12 15,-1 0-11-15,-2 0-1 16,1 0 0-16,-4 0 9 15,1 0-1-15,3 0-8 16,-4 0 0-16,1 0 2 16,0 0-2-16,3 0 0 15,-4 3 0 1,-1-1 0-16,3 3 6 16,2-1-6-16,1-1 0 15,3 2-3-15,2 1 6 16,0-2-3-16,1 1 0 15,2 4 0-15,-1-1-2 16,2 1 2-16,2-2-11 16,-1-2 10-16,-1 2 2 15,-2-5 3-15,-2 0-4 16,-3 0 0-16,-4 0 0 16,3 3 0-16,-3-2-10 15,0 3 10-15,1-3-10 0,-4 2 10 16,3-1-10-16,-4-2 10 15,0 1 3-15,-3-3-3 16,-1 0 0-16,-1 0 0 16,2 0 1-16,-2 0 2 15,3 0-3-15,-3 3-3 16,2 1 3-16,3-2 0 16,-1 2 0-16,4-2-1 15,-2-2 2-15,1 0 10 16,0 0-11-16,0 0 0 15,2 0 9-15,0 0-9 16,-1 0-1-16,-2 0 1 16,-1 0 0-16,-3-2 6 0,-2 2-5 15,0 0 0-15,-2 0 7 16,0 0-8-16,5 2-2 16,-1 6 1-16,8-2 1 15,-1 0 7-15,4-4-7 16,1 0 1-16,-3-2 12 15,3 0-12-15,-1 0 0 16,-1 0 0-16,-1 0 7 16,-2 0 12-16,-5-2-20 15,-2 0 0-15,-5 2 11 16,1 0-10-16,2 0-1 16,0 0 0-16,3 0 0 15,0 0 4-15,5-3-4 16,1 3 0-16,5 0-6 15,2-3 7-15,-2 3-2 0,1 0 1 16,-3 0-2-16,-3 0 2 16,-5 0 0-16,-1 0-1 15,-3 0 0-15,0 3-16 16,0 0 7-16,3-1 0 16,0 0 10-16,1-2 4 15,3 0-4-15,0 0 0 16,2 0 0-16,0 0 7 15,0 0-3-15,-1 0-4 16,-4 0 0-16,-2 0 1 16,-4 5-1-16,1-2-8 15,-1 1 8-15,2 0-17 0,0-1 5 16,0-3 2-16,2 0 10 16,1 0-3-16,1 0 3 15,3-5-1-15,1 1 1 16,-2-1 0-16,-1-2-11 15,-3 2-10-15,-4-4 7 16,2 3 7-16,-4-2 7 16,-2 4-1-16,0-1 1 15,-2 5-5-15,4 0-5 16,6 0-6-16,4 0-46 16,1 3 28-16,1-3 11 15,-3 0 22-15,0 0 1 16,-2 0 0-16,-3 0 8 0,-2 0-7 15,-3-3-1-15,1 0 35 16,-5-1-25-16,1 2 1 16,-6-3 10-16,3 2-2 15,-1-1 14-15,-2-1-30 16,3 2-3-16,3-1 13 0,-2 4-11 16,2 0-2-16,0 0 0 15,-1 0 0-15,0 0-10 16,0 7 10-16,-1 0-11 15,0 3-11-15,2-4-23 16,-1-3 23-16,-1-3 12 16,-2 0 10-16,4 0 5 15,-3 0-5-15,-1 0 0 16,2 0 0-16,-3 0 1 16,1 0 8-16,0 0-9 15,-2-5 1-15,3 1 6 0,1-1-7 16,0-2 0-1,2 2 0-15,-1 0 0 0,1 1 2 16,1 0-2-16,0 2 0 16,3 0-3-16,2 2 3 15,0 0 0-15,-2 0-1 16,-2 0 2-16,-4 0 2 16,-2 0-3-16,1 0 2 15,-3 0-6-15,4 2 4 16,-3 2-1-16,-1 0 1 15,-3-4 0-15,1 0 27 16,1 0-13-16,-3 0-13 16,3 0 10-16,-3 0-11 15,-2 0 0-15,5-6 0 16,-3-1 6-16,3 2 0 0,1-2-6 16,4 2 0-16,-1-1 0 15,2 3 0-15,-2-2 0 16,3 1 0-16,-1 1 0 15,-2 2-2-15,-2-1 2 16,-1 0 0-16,-1-1 6 16,-1 2-6-16,-1-1 0 15,-1-2-1-15,1 2 1 16,-3-1-6-16,3 3 6 16,-1-1 0-16,-2 1-1 15,3-2 8-15,-1 2-8 16,-2 0 1-16,2 0 0 15,1-2 2-15,-3 2-2 0,2 0-6 16,-1-2 5-16,-4 2 2 16,3-2 5-16,1 2-6 15,-4 0 0-15,1-3 0 16,3 3 0-16,-4-2-2 16,3 1 2-16,1-1 0 15,-3 0-4-15,1 0 4 16,0 0-3-16,-1 2-3 15,1-3 6-15,0 3 0 16,-1-3-1-16,-1 1 2 16,2 0 0-16,-1 0-1 15,-1 2 0-15,1-3 0 0,-2 3 0 16,0 0-1-16,-3-1 0 16,0 1 1-16,3 0 1 15,-2-2-1-15,-1 2 0 16,1 0-7-16,-1 0 7 15,0 0 0-15,1 0-1 16,-1-2 2-16,1 2-5 16,0 0 4-16,1-3-10 15,-2 3 8-15,1 0-21 16,-1-1 14-16,-2 1 8 16,4-2-2-16,0 2 2 15,-2-2 1-15,3 0-19 16,-1-1 19-16,2-1-11 15,-2 1 10-15,1 1 1 16,1-3 0-16,0 1 5 0,0 1-5 16,1-1-11-16,0 0 10 15,0 1 1-15,-2-1-1 16,-3 3 1-16,0-2 0 16,1 3 1-16,-3-1 0 15,1 1 6-15,-3 0 8 16,0 0-6-16,2 0 28 15,-2 0-2-15,0 0-9 16,0 0 22-16,0 0-33 16,0 0-14-16,0 0-1 15,0-9-19-15,-7 1-44 16,-6-6-209-16</inkml:trace>
  <inkml:trace contextRef="#ctx0" brushRef="#br0" timeOffset="208843.0269">12050 12755 312 0,'0'0'97'15,"0"0"-71"-15,0 0-12 16,0 0 71-16,0 0-21 15,0 0-40-15,-4 0-3 16,4 0-13-16,0 0 8 16,0 0 20-16,0 0-11 15,0 0 15-15,0 0 2 16,0 0 3-16,0 0 16 0,0 0-27 16,0 0-9-1,0 0-6-15,0 0-18 0,0 0 29 16,0 0-15-16,0 0-14 15,0 0 23-15,0 0-18 16,0-2 13-16,-2-2 2 16,0 1-20-16,0-5 11 15,-1 3-12-15,0 1 0 16,1 1 12-16,0 3-11 16,0-3 4-16,0 1 12 15,2 2-17-15,-3 0 19 16,3 0-19-16,-2 0 0 15,0 0 11-15,-2 0-11 16,-3 5 0-16,-2 7 0 16,-2-1 10-16,0 7 27 0,-3 2-20 15,3 2 0-15,-2 4 20 16,2 3-23-16,0 0 6 16,1 0-9-16,2-1-1 15,-1 0 16-15,0-4-21 16,2 3-4-16,3-4 19 15,-3 0-14-15,3 0 6 16,-4 0-12-16,4-4 1 16,-2 3 11-16,1-4-11 15,-1 2-1-15,2-2 10 16,-2-2-7-16,2 1 3 16,2-2-5-16,-2-1-1 15,1 1 23-15,1-3-22 0,0 2 11 16,2-2 10-16,-2 1-22 15,2-2 10-15,0-1-10 16,0 2 2-16,0-2 16 16,0-2-18-16,0 2 6 15,0-2 5-15,0 0-10 16,0-1 21-16,0-4-22 16,0 3 9-16,0-4 1 15,0 2-10-15,-2-2 0 16,2-2 0-16,0 0-6 15,-2 0-4-15,-1-6-108 16,-2-12-169-16</inkml:trace>
  <inkml:trace contextRef="#ctx0" brushRef="#br0" timeOffset="212908.1011">12084 12777 101 0,'0'0'131'0,"0"0"-74"15,0 0-37-15,0 0 20 16,0 0 17-16,0 0-7 16,0 0-4-16,-7 0 12 15,7 0 30-15,-2 0-19 16,2 0-17-16,0 0-1 0,0 0-18 16,0 0 3-16,0 0-1 15,0 0-11-15,0 0 12 16,0 0-14-16,0 0-9 15,0 0 20-15,0 0-18 16,0 0-5-16,0 0-1 16,0 0-9-16,0 0 18 15,0 0-12-15,0 0-6 16,0 0 18-16,0 0-18 16,0 0 7-16,0 0 3 15,0 0 1-15,0 0 13 16,0 0-16-16,0 0-7 15,0 0 27-15,0 0-27 0,0 0 0 16,0 0 18-16,0 0-19 16,4 0 23-16,7 0-23 15,5 0 2-15,1 0 11 16,6 0-13-16,4 0 0 16,2 0 0-16,4 0 1 15,3 0 5-15,-1 0-6 16,4 0 0-16,-1 0-4 15,-1 0 4-15,1 0 0 16,-2 0-1-16,0 0 8 16,-3 0-5-16,-2 0-2 15,1 0 0-15,-3 0-3 16,4 0 3-16,-2 0 0 16,2 0-1-16,3 0 2 15,-3 0 3-15,4 0-4 0,-2 0-2 16,3 0 1-16,2 0 1 15,-2 0 0-15,2 0-1 16,-2 0 0-16,-1 0-7 16,2 0 8-16,-3 0-2 15,-1 0-8-15,-2 0 17 16,1 0-14-16,-3 0 7 16,2 0 0-16,-2-2 4 15,-2 2-4-15,3-2 0 16,-1 2-2-16,0-1 8 15,2-1-8-15,2-3 2 16,0 3 0-16,1 0 1 0,-3 0-1 16,2 1 0-16,-1 1-1 15,-1-3 2-15,0 3 1 16,0-2-2 0,0 2 0-16,0 0 0 0,1-2 0 15,-1 0-2-15,0 2-5 16,1-2 14-16,-1 1-5 15,0-2-2-15,4 3 0 16,-4-2-13-16,3 0 10 0,-1 1-16 16,1-2 9-16,-1 1-12 15,-2 0 22-15,4 0 0 16,-2-1 1-16,1 0 6 16,2 3-7-16,1-2-3 15,2 0 3-15,1 0 0 16,1 0 0-16,1 1 0 15,1-1 0-15,-3-1-1 16,2 3 1-16,2-2 0 16,-5 2-1-16,2 0 2 15,-3 0 4-15,2 0-5 16,-1 0 0-16,-1 0-4 16,-3 0 4-16,-1 0 0 15,0 0 0-15,0 0 1 16,-1 0-1-16,1 0 0 0,-1 0 0 15,2 0 0-15,1 0 3 16,-1 0-3-16,1 0 0 16,-1 0 1-16,2-2 2 15,-1 2-3-15,-3-2 0 16,1 2-7-16,2 0 14 16,-4 0-9-16,1 0 2 15,1 0 0-15,-1 0 2 16,3 0-2-16,1 0 0 15,-2 0-7-15,1 0 16 16,-1 0-10-16,2 0 1 16,-1 0 0-16,-1 0-1 0,-1 0 1 15,0 0 0-15,2 0-1 16,-2 0 2-16,1 2-1 16,4 2 0-16,-3-1 0 15,1-1 2-15,1-2-2 16,1 1 0-16,1 1 0 15,1 0 2-15,1 0 5 16,0 0-7-16,3 1 0 16,-1-3-7-16,-2 0 7 15,0 3 0-15,1-1-1 16,-1 0 3-16,1-2-5 16,-1 0 3-16,1 0-13 15,-1 0 13-15,2 0-27 0,-4 0 6 16,3 0 0-16,-3 0-11 15,0 0 13-15,-2-2 9 16,-2 2 6-16,-2 0 3 16,1 0 1-16,0 0 0 15,0 0 0-15,-1-2-19 16,1 2-1-16,1 0-10 16,-1-3 12-16,-2 3 17 15,1 0-5-15,-1 0-10 16,1 0-6-16,-3 0 2 15,-2 0 19-15,0 0-18 16,-2 0 19-16,0 0 16 16,2 0-8-16,1 0 8 0,0-3-9 15,-1 3-7 1,0-2 12-16,-2 0-12 0,-1 2 0 16,1 0 0-16,-2 0-5 15,0 0 5-15,0 0 0 16,-2-2-9-16,1 2 8 15,-1-2-5-15,1 1 1 16,1-1 4-16,0-1 2 16,2 1-2-16,-2 2-5 15,0 0 5-15,2 0 1 16,-3 0 0-16,1 0 0 16,2 0 8-16,0 0-7 0,-3 0 7 15,1 0-8 1,2 0 2-16,-2 0 1 15,2 0-3-15,0 0 1 0,2 0 11 16,0 0-2-16,1 2 36 16,1 1-24-16,2-1-21 15,2-1 18-15,-4-1-19 16,3 2 0-16,-5-2 0 16,2 0 0-16,-4 0 9 15,2 0-9-15,-2 2 0 16,0 0-7-16,1 0 7 15,-1 1 0-15,-3-3 0 16,1 0 1-16,-1 0 1 0,1 0 0 16,2 0 4-1,0 0 4-15,0 0-9 0,0 0 15 16,0 0 4-16,0 3-14 16,0 1 11-16,2 1-17 15,1-4 0-15,1 3 6 16,0 0-5-16,1-2-1 15,-1 2 0-15,1 1 0 16,0-4 3-16,-1 3-3 16,0 0-4-16,-2-1 2 15,3-1-8-15,-3-2 2 16,2 1-4-16,-2-1-20 16,1 0 21-16,-1 0-18 15,2 0-29-15,-2 0 23 16,0 0-7-16,3 0 19 0,2 0-3 15,0 0 5 1,-1 0-5-16,1-1-9 0,-1-4 23 16,6 3 11-16,-1-2 0 15,2 2 1-15,1-2 2 16,-1 2-2-16,-1 2 34 16,-2 0 18-16,-3 0 0 15,-1 0-8-15,-3 0-23 16,-1 0 6-16,0 0-10 15,-2 0-15-15,0 0 18 16,0 0-10-16,0 0 3 16,-4 0 5-16,-1 0-16 15,0 0 24-15,-1 0-17 16,1 0-8-16,-1 0 25 16,0 0-25-16,-2-2 9 0,-1 2-1 15,1 0-8-15,-2 0 11 16,0 0-12-16,-2 0 0 15,-1 0 13-15,-3 0-12 16,3 0 0-16,-3 0 12 16,3 0-13-16,1 0 13 15,1 0-13-15,3 0 0 16,-2 0-2-16,4 0 2 16,-1 0 0-16,3 0 9 15,-1 0-8-15,0 4 19 16,3-1-20-16,-4 0 0 15,-1-1 3-15,-4-2 3 0,0 2-6 16,-1-2 0-16,-1 0 1 16,-3 0 5-16,-1 0-5 15,1 0-1-15,-2 0 22 16,3 0-21-16,1 0 7 16,1 0-8-16,2 0 0 15,-1 0 2-15,4 0-2 16,-2 0 0-16,-1-2-2 15,1 2 2-15,-2 0 0 16,1 0 0-16,-1 0 0 16,2 0 17-16,-1 0-17 15,1 0 0-15,-1 0 16 16,2 0-15-16,0 0 18 0,1 0-19 16,-2 0 0-16,-1 0 4 15,1 0-4-15,-4 0 0 16,1 0 1-16,-1 0-1 15,1 0 6-15,1 0-6 16,-1 0 0-16,2 0 3 16,2 0-3-16,-4 0-3 15,1 0-3-15,-1 0 12 16,-1 0-3-16,2 0-3 16,-2 0 0-16,1 0-1 15,-1 0 1-15,-1 0 0 16,-1 0-2-16,1 0 4 15,-1 0 4-15,-3 0-6 16,2-2 0-16,-3 2-6 16,-1-2 6-16,4 1-2 0,-3 1 1 15,-1-3-18-15,2 3 19 16,1 0-10-16,-3 0 10 16,4 0-6-16,-1 0 6 15,2 0-1-15,-1 0 1 16,1 0-2-16,-2 0 1 15,2 6 1-15,2 0 0 16,-1 2-7-16,1 1 7 16,1 0 0-16,-3 2 0 15,1-1 0-15,-1-1 12 16,-3 1-11-16,-1 0 12 16,-5 1 5-16,2 0-18 0,-4 2 16 15,1-1-16-15,-1 2 7 16,-2 0-5-16,0 2-2 15,0 1-1-15,0 3 0 16,0 3-5-16,0 0 5 16,-7 0-10-16,-1-1-1 15,-3-2 4-15,-3-1 8 16,3-2-6-16,-3 1 6 16,1-2 0-16,-3 3-1 15,1 1 1-15,-5-1-41 16,0 1 14-16,0 3-34 15,2-1 2-15,0-4 41 16,2 0-4-16,3-4 21 0,2-2 1 16,2 0-15-16,3-4 14 15,-1 2-13-15,-3-5-7 16,6 0-33-16,-2-5-109 0</inkml:trace>
  <inkml:trace contextRef="#ctx0" brushRef="#br0" timeOffset="214439.4408">11974 13159 179 0,'0'0'95'15,"0"0"-59"-15,0 0-13 16,0 0-5-16,0 0 5 16,0 0 33-16,0 0 65 15,16 0-18-15,-16 0-9 16,0 0-8-16,0 0-25 16,0 0-29-16,-2 0-32 15,-4 0 7-15,1 0-2 16,-2 0-5-16,-2 0 0 15,0 0 0-15,-2 0 1 16,-2 0-1-16,-1 0 0 16,1 0-3-16,0 0-3 15,1 0-9-15,4 0 8 16,1 3 6-16,5-3-8 16,0 0-17-16,2 2-12 0,0-2-30 15,0 2-53-15,0-2-19 16,0 2 52-16,0 1-14 15,0-2-44-15</inkml:trace>
  <inkml:trace contextRef="#ctx0" brushRef="#br0" timeOffset="215283.0545">11839 13191 225 0,'0'0'229'16,"0"0"-229"-16,0 0 0 15,0 0 33-15,0 0 12 16,0 0 3-16,0 0 25 16,16 0 5-16,-16 0 2 15,0 0-10-15,0 0-23 16,0 0-7-16,0 0-28 0,0 0-5 16,0 0 12-16,0 0-19 15,0 0 11-15,0 0-10 16,0 0 0-16,0 0 23 15,0 0-8-15,0 0 2 16,0 0 4-16,0 0-9 16,0 0 15-16,0 0-8 15,0 0 15-15,0 0 25 16,0 0-16-16,0 0-5 16,0 0 7-16,0 0-12 15,0 0 8-15,0 0-7 16,0 0 7-16,0-7 19 15,-8-1-48-15,-3-4 0 16,1 0 24-16,-4-4-36 16,1 1 16-16,-6-2-16 0,1 0 6 15,-1-2 18-15,1 3-25 16,-2-2 1-16,0 0 9 16,-1-1-10-16,4 4 16 15,1-1-16-15,3 0 0 16,1-2 6-16,4 2-6 15,-1-4-1-15,-1 0 0 16,2-1 2-16,1-1 20 16,1 0-11-16,2-2-10 15,-2 4 16-15,2 0-16 16,2-1 0-16,0 7 0 16,2-3 7-16,-2 5 5 15,-1 2-10-15,1 2-2 0,0 4 16 16,2 2-16-16,0 0 7 15,0 2-7-15,0 0 3 16,0 0-9-16,0 0 6 16,0 0-6-16,0 0 5 15,0 0-26-15,0 0-20 16,0 6-23-16,0 16-62 16,0-4-95-16,0-4-509 0</inkml:trace>
  <inkml:trace contextRef="#ctx0" brushRef="#br0" timeOffset="216408.193">11791 13152 142 0,'0'0'207'16,"0"0"-152"-16,0 0-45 0,0 0 78 15,0 0 5-15,0 0-26 16,0 0-26-16,0 0-7 15,0 0 23-15,0 0-4 16,0 0-12-16,0 0 15 16,0 0-23-16,0 0-17 15,0 0 4-15,0 0-10 16,0 0 19-16,0 0-16 16,0 0-5-16,0 0 32 15,0 0-20-15,0 0-7 16,0 0 1-16,0 0-13 15,0 0 14-15,0 0-3 16,0 0-1-16,0 0 27 16,0 0-5-16,0 0 12 0,-2 0 9 15,-9 0-12 1,-7 0-3-16,-6 0-24 0,-9 0 31 16,-3 0 34-16,-6 0-24 15,0 0-13-15,-3 0-5 16,0 0-10-16,5 0 11 15,6 0-24-15,5 0-5 16,5 0-1-16,8 0-6 16,3 0-3-16,6 2 0 15,1-2 7-15,1 0 0 16,3 2-7-16,-2-2 0 16,-4 0-5-16,0 3 7 15,-1-3-2-15,0 0 0 16,0 0 1-16,0 0 2 15,3 0-3-15,1 3 0 0,0-3 0 16,5 0 0-16,0 0 0 16,0 0-9-16,0 0-27 15,0 0 9-15,0 0-25 16,0 0-15-16,0 0-37 16,0 0-61-16,0 0-89 15,-2 0-522-15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49:26.959"/>
    </inkml:context>
    <inkml:brush xml:id="br0">
      <inkml:brushProperty name="width" value="0.05292" units="cm"/>
      <inkml:brushProperty name="height" value="0.05292" units="cm"/>
      <inkml:brushProperty name="color" value="#FF0000"/>
    </inkml:brush>
  </inkml:definitions>
  <inkml:trace contextRef="#ctx0" brushRef="#br0">22971 6503 370 0,'0'0'143'16,"0"0"-97"-16,0 0-16 16,0 0 55-16,0 0 16 15,0 0-53-15,-2-3-18 16,2 3 15-16,0 0 4 16,0 0-5-16,0 0-31 0,0 0 7 15,0 0 6-15,0 0-20 16,0 0 2-16,0 0 14 15,0 0-15-15,0 0 12 16,0 0-6-16,0 0-3 16,0 0 28-16,0 0-6 15,0 0-2-15,0 0 11 16,0 0-20-16,0 0 17 16,0 0-25-16,0 0-3 15,0 0 25-15,0 0-15 16,0 0-8-16,0 0 16 15,0 0-15-15,0 0 16 0,0 0-12 16,0 0-16-16,-4-1 24 16,-2-3-25-16,-2 2 0 15,-1-5-7-15,-5 6 5 16,1-3 2-16,-5 2 0 16,1-1 0-16,-1 1-3 15,-3 0 3-15,6 2 0 16,-3 0 0-16,5 0 2 15,2 0 2-15,2 0-4 16,0 0 0-16,2 0-6 16,3 0 6-16,-1 0-5 15,1 0 4-15,-1 0 2 16,1 0 4-16,-3 0-5 16,-1 0 0-16,-2 0-1 15,2 0 1-15,-1 0 0 0,-3 0-1 16,4 0 2-16,-3 0 1 15,1 0-2-15,-1 0 0 16,3 0 0-16,-2 0 0 16,4 0-1-16,-1 0 0 15,1 0 2-15,1 0 2 16,0 2-3-16,3 0-8 16,0 3-2-16,-3-1 10 15,3-1-6-15,-2 2 4 16,-2-1 4-16,0 2 1 15,2-2-3-15,0 2 0 16,-1 1-2-16,3-4 2 16,-2 3-1-16,-1-1 1 0,1 2 0 15,-1-3 3 1,1 2-3-16,-1-2 0 0,3 2 8 16,-2-1-8-16,-1 2-1 15,3-2 0-15,-2 2 2 16,1 0 4-16,-1 2-5 15,1-1 0-15,-1 0 5 16,2 0-5-16,0 0 0 16,0 0-5-16,-1 0 11 15,3 0-4-15,-2 2-2 16,2-2 0-16,0 1 0 16,-2 1 0-16,2-2 0 0,-2-1-1 15,2 4 2-15,-3-3 2 16,3-1-3-16,0 3 0 15,-2-1-3-15,2-2 3 16,0 2 0-16,0-4-1 16,0 2 3-16,0 0 3 15,0 0-5-15,0 0 0 16,0 2 0-16,0 1 0 16,0 0-6-16,0 0 5 15,0 2 2-15,0-3 5 16,0 2-6-16,0-2 2 15,2 3-5-15,3-3 3 16,-3 3 0-16,3-1-1 0,-1-4 3 16,0 3 6-1,1-1-8-15,-1 0 0 0,3 1-5 16,0-3 5-16,1 4 0 16,1-1 0-16,1 1 1 15,0-2 6-15,1 2-7 16,1-4 0-16,-1 3 4 15,3-4-4-15,-1 2 0 16,3 0 0-16,-1-1 2 16,3 0 15-16,-3-1-17 15,3 0 2-15,-3 1 16 16,4-4-18-16,-4 1 0 16,3-1 12-16,0 1-12 15,0-3 18-15,-2 3-18 16,1 1 0-16,-1-4 8 0,-1 3-8 15,3-2 0-15,1 0 7 16,-2 3-6-16,3-4 7 16,-3 2-8-16,2-2 0 15,1 2-1-15,-5 1 1 16,3-3 0-16,0 2 0 16,0 1 1-16,-1-2 3 15,1-1-4-15,1 1 0 16,-2 0 7-16,-1 1-7 15,1-1 0-15,-1-2-2 16,-1 2 11-16,-1-2-9 16,1 0 0-16,-3 0 0 15,1 0-2-15,-2 0 2 0,1 0 0 16,-4 0 0 0,1 0 1-16,-2 0-2 0,2 0 1 15,-2-2 0-15,-1-3 3 16,1 1-2-16,2 1-1 15,-2-1 0-15,1-3 0 16,0 3 5-16,0-1-5 16,1-2 0-16,1 1 0 15,-2-2 0-15,3 3 0 16,-5-2 0-16,4 2 0 16,-4 1 0-16,1 0 0 15,-1-1 0-15,2 1-3 0,-2-2 3 16,3 3 0-1,0-4 0-15,0 1 8 0,0 1-9 16,-1 0 1-16,4-1 0 16,-5 0-4-16,1 1 5 15,-1-4-1-15,-2 1 1 16,2 2 0-16,-1-4 8 16,0 0-9-16,3 0 0 15,-1 0-8-15,0-2 8 16,-1 3 0-16,-1 0-1 15,2-1 2-15,-4 3 4 16,0-2-5-16,1-2 0 16,-3 4 8-16,2-3-8 15,0-2 0-15,4 2 0 16,-4-2 1-16,3-2 4 0,-5 1-5 16,2-1 0-16,-4 1 18 15,0-1-18-15,0 0 13 16,0-3 6-16,-4 2-18 15,-7-3 13-15,-1 2-13 16,-3-1 0-16,1 1 10 16,-1 3-11-16,-3-2-1 15,3 4 1-15,-4 2 0 16,4-1 9-16,-1 2-9 16,-1 0 0-16,1-1 6 15,-1 4-6-15,-2-1 0 16,-1 0-6-16,-1-3 13 15,-2 4-4-15,0-3-3 0,-1 0 0 16,-1 0-1-16,-1 2 1 16,-3 0-6-16,-2 1 5 15,-3-2 2-15,0 1-1 16,-1 2 0-16,-1 0 1 16,1 0 6-16,1 2-7 15,3 2 0-15,2 0 4 16,0 0-2-16,4 0-2 15,3 0 0-15,3 0 6 16,0 0-3-16,1 0-3 16,1 4 0-16,-6 2-1 15,-4 4 1-15,-19 8-7 0,3-3-65 16,8-4-245-16</inkml:trace>
  <inkml:trace contextRef="#ctx0" brushRef="#br0" timeOffset="2187.6674">24859 6449 606 0,'0'0'188'15,"0"0"-126"-15,0 0-45 16,0 0 118-16,0 0-21 16,0 0-72-16,0 0-5 15,-25-8-2-15,25 8 17 16,-2-2 12-16,0 0-36 15,-4-3-21-15,-1 1 6 16,-2 1-13-16,0-1 21 16,-5-3-7-16,1 4-14 15,-5-1 15-15,3 0-15 16,-4 0 0-16,2 0 4 0,1 1-3 16,1 2 8-1,-1 1-9-15,1 0 0 0,1 0 0 16,-1 0 0-16,1 0 0 15,1 0-1-15,-1 0 2 16,-1 0 0-16,1 0-1 16,1 0 1-16,-2 0 2 15,-1 0-3-15,3 0-1 16,-3 1 0-16,3 2 2 16,-3-2 3-16,3-1-4 15,-1 0 2-15,3 3 3 16,-1-3-5-16,4 0-1 15,-1 0 1-15,3 0 0 16,-2 0 8-16,2 0-8 16,1 1 0-16,-1-1 3 0,2 0-3 15,-6 3-2-15,4-2 1 16,-5 2 2-16,2-1-1 16,-3-2 0-16,-1 2 0 15,0 1 0-15,2-1 0 16,-2 3 0-16,-1-3-1 15,3 0 2-15,2 0 2 16,0-1-3-16,0-1 0 16,3 2 0-16,-2 0 0 15,0 1 0-15,-1-1-7 16,-1 2 14-16,0-3-6 16,-1 4-1-16,-3-3 0 15,3 2-1-15,0-3 1 16,2 4 0-16,-2-3-1 15,2 2 2-15,0-2 3 0,2 0-4 16,1 0 0-16,-1-1-7 16,0 1 7-16,0 0 0 15,3 1 0-15,0-1 2 16,-1 0 5-16,1 0-7 16,0-1-3-16,1 1-4 15,1 0 7-15,-3 1-1 16,3-1-1-16,0 2 1 15,0 0-7-15,-3 1 8 16,1 2 0-16,2-2-4 0,-3 4 4 16,0 1 0-1,1-3-1-15,0 4 8 0,-1-2-8 16,1 3 1-16,-2-5 0 16,0 3-6-16,2-1 6 15,0 2 0-15,-1-1 0 16,3 4 7-16,-2-3-6 15,2 4-1-15,-4-3 0 16,4 2 2-16,0-2-2 16,0 2-1-16,2-2-1 15,0 1 4-15,0-1 2 16,0 1-4-16,0 4 0 16,0-3 0-16,0 2 0 15,0-1 0-15,0 0-1 16,0-1 2-16,2 0 3 0,2 2-4 15,0-2 0-15,0 0-3 16,0 0 3-16,1 0-1 16,-1 0 0-16,0 0 2 15,4 0 6-15,0 0-7 16,-1 2 0-16,4 0 0 16,0 0 0-16,2 0 0 15,3 0 6-15,4 0-5 16,2 3 25-16,3-3-10 15,2 2-9-15,2-4 34 16,4 1-12-16,3-1-1 16,-1 1 2-16,6-3-12 15,-1 0 2-15,2-3-10 0,1 0-10 16,-1-2 24 0,3-5-24-16,-1 3 0 0,-2-3 11 15,3-2-11-15,-3 2 7 16,-4-2-7-16,0 0 0 15,-2 0 3-15,-3 0-3 16,-2 0 0-16,0 0 7 16,-4-2-6-16,2-5 12 15,-2 2-12-15,-2-3 0 16,1-2 24-16,1-3-24 16,-3 0 10-16,3-6 0 15,-2-3-11-15,-2-1 19 0,-4-7-11 16,-1-1-8-1,-3-3 42-15,-1 0-33 0,-3-3 7 16,-2-1-10-16,-4 1 3 16,-1-2-6-16,-2 3-3 15,-2 3 0-15,0 1 6 16,0-1-6-16,0 4 1 16,-4 0 7-16,-3 5-7 15,-2 0 14-15,-2 3-15 16,-3 2 0-16,-3-1 8 15,-3 0-8-15,-7 0-1 16,-7 0 0-16,-3 1 2 16,-6 4-7-16,-1 1 6 15,-4 4 0-15,4 2 6 16,4-1-6-16,2 6 0 0,5-1 0 16,3 2 0-16,7 2-8 15,-4 0 8-15,-12 0-58 16,6 0-166-16,4 0-968 0</inkml:trace>
  <inkml:trace contextRef="#ctx0" brushRef="#br0" timeOffset="6941.6484">25307 16767 525 0,'0'0'212'0,"0"0"-211"15,0 0-1-15,0 0 133 16,0 0-26-16,0 0-65 16,-9 0-21-16,9 0-19 15,0 0 22-15,0 0-6 16,0 0-5-16,0 0 4 16,0 0-17-16,0 0 3 15,0 0 14-15,0 0-2 0,0 0 11 16,0 0-9-16,0 9 12 15,0 5 49-15,0 4-30 16,0 8 4-16,0 6 6 16,2 8 1-16,5 8 3 15,0 10-14-15,-1 10-19 16,-1 8 34-16,-5 21-37 16,0 24 8-16,0 22 13 15,0-15-25-15,-9-24 7 16,3-29-28-16,1-25-1 15,0 9 22-15,1 7-22 16,-1 1 11-16,3-9 5 16,2-9-16-16,0-3 21 0,0-12-21 15,0-6 1 1,4-9 5-16,3-11-6 0,-2-5 0 16,0-3-13-16,-3 0-29 15,2 0 7-15,0-11-18 16,1-13-105-16,1-24-29 15,-1 7-50-15,0 1-324 0</inkml:trace>
  <inkml:trace contextRef="#ctx0" brushRef="#br0" timeOffset="8066.7252">25724 16721 15 0,'0'0'324'16,"0"0"-221"-16,0 0-82 15,0 0-15-15,0 0 39 16,0 0-11-16,0 0-33 16,-11 0 0-16,9 0 59 15,-1 0 14-15,-1 5-16 16,0 0-6-16,-4 8-26 16,2-4-3-16,-3 5-16 15,-1-2-4-15,-4 7 7 16,1-1-10-16,-6 0 0 0,4 0 0 15,-1 4-49-15,0-8-72 16,5-2-49-16,3-2 37 16,1-2 65-16,2-6 25 15,3-2 14-15,2 0 29 16,0 0 39-16,0 0 124 16,0 0 51-16,7-5-86 15,4-8-76-15,0 3-16 16,1 1-10-16,-4-5-10 15,1 5-16-15,-2-3 7 16,0 1-7-16,-5-1-32 16,-2 3 6-16,0-3-53 0,0 6 74 15,0-2 5-15,-2-3 28 16,-3 8 21-16,0-6-19 16,1 4-2-16,2 1-28 15,0-5 0-15,-1 4 10 16,1-3 14-16,2 3-23 15,-2-3 11-15,0 6 4 16,-2-5-15-16,-1 2 4 16,-2 0-5-16,0 0 10 15,1 5 16-15,2-4-3 16,-3 0 16-16,2 4 8 16,3-4 19-16,-1 4 20 15,3 0 1-15,0 0-16 16,0 0 1-16,0 0-25 15,0 0 5-15,0 8-17 0,0 18 15 16,0 11 65-16,0 9-36 16,0 16-26-16,0 8-4 15,0 6-9-15,0 8 10 16,-2 20-16-16,-4 25-13 16,-7 20 19-16,-3 1-27 15,0-29 0-15,5-28 2 16,2-29-9-16,1-5 15 15,-2 7-21-15,1 6 0 16,1 2 25-16,0-10-19 16,6-7-4-16,0-15 7 15,2-13-7-15,0-6 4 16,0-13-6-16,0-6-12 0,0-4 11 16,0 0-16-1,0 0-8-15,2 0 3 0,4-8-5 16,-2-12 5-16,0-10-75 15,3-7-48-15,-7-21 0 16,0 10-170-16,0 6-206 0</inkml:trace>
  <inkml:trace contextRef="#ctx0" brushRef="#br0" timeOffset="10930.105">25278 15512 844 0,'0'0'237'16,"0"0"-185"-16,0 0-33 0,0 0 19 15,0 0 24-15,0 0 13 16,0 0-28-16,22 35-14 16,-10-21 18-16,-4-5-34 15,1 4 15-15,1 2-3 16,-2 6-5-16,-1-2 27 15,2 8-15-15,-2 3-13 16,4 2 5-16,-1 2-27 16,2 4 2-16,1 2 0 15,1 0 3-15,-1 1 4 16,5 2-10-16,-1-3 0 16,6 1-7-16,2-5 7 15,2 4 0-15,4-8-1 16,2 2 7-16,3-8-9 0,-1 2 3 15,6-2-9-15,-1-2 1 16,-1-2 8-16,4 5 0 16,2-5 0-16,-3 0 7 15,0-1-3-15,0-2-4 16,4-1-2-16,-5 0 1 16,1 0 1-16,-1-6-15 15,-1 7 5-15,0-7-5 16,-4 8 15-16,0-6 0 15,-3 3-4-15,1 5-4 16,-1-3 8-16,-2 2-4 16,2 2 2-16,1-2 4 15,2-3 4-15,0 5-6 0,-1-1 0 16,1 1 4-16,-5 0-4 16,0 2-11-16,-6 1 11 15,-1-3-17-15,-2 5 17 16,1-6 10-16,-5 4-1 15,-1 2 14-15,-3-2-22 16,-3 0 1-16,-3-4 18 16,0 2-4-16,-4-2 29 15,-4-3-5-15,0 2-20 16,0 2 15-16,0-5-26 16,0 3-2-16,0-2 5 15,-2-1-12-15,-2 0 16 16,-4-1-8-16,0-5-7 0,-1 3 17 15,0-1-18 1,-2-2 0-16,-2 6 1 0,-1-8 5 16,1 8 4-16,-3-6-10 15,-2 2 2-15,2 0 15 16,1-2-17-16,-1-6 0 16,1 6 0-16,-3-6 1 15,1 2 13-15,-4 0-12 16,1-3-2-16,-3-4 19 15,2 3-19-15,-4-4 1 16,-2 0 3-16,0 0 2 16,-2 0 6-16,-2 0-12 0,-2 0 8 15,-5-4 2 1,3-2-10-16,-4-2 0 0,6 4-1 16,-1-1 7-16,1 0 0 15,4 5-6-15,0 0 0 16,4 0 8-16,6 0-8 15,0 0 0-15,7 0-1 16,-5 0 2-16,5 0 2 16,0 0-3-16,-1 0 0 15,-1 5 0-15,3-5 0 16,-4 0-1-16,1 0 0 16,-1 0 1-16,1 0 6 15,1 0-6-15,-1 0 0 16,3 0 6-16,3 0-6 15,2 0 0-15,4 0-1 0,0-5-5 16,2 5 5-16,0 0-10 16,0 0-20-16,0 0 22 15,0 0-12-15,4-4 20 16,4 1-12-16,3-2-11 16,5-1 24-16,5-2-15 15,8-2 14-15,10 2-12 0,3-1 11 16,7 0 1-16,4-5-31 15,5 2-15-15,0-2 20 16,-2 0-47-16,-6 2-35 16,-11 3 26-16,-7 0 26 15,-12 3 18-15,-9-2 39 16,-5 8 0-16,-6-4 28 16,0 4 8-16,0 0-13 15,0 0 17-15,-2 0-19 16,-9 0-19-16,-3 0-2 15,-1 0 1-15,-3 0 3 16,-1 0-4-16,-8 7 0 0,-2 8 15 16,-7-5-15-1,-7 2 0-15,-1 2 6 0,-1 1-4 16,-1-3 15-16,-2 2-17 16,4-2 0-16,4 1 6 15,4-3-6-15,5 2 0 16,6-6 0-16,6 2-4 15,5 1 2-15,5-4 2 16,5-1-18-16,2 4 18 16,2 2-16-16,0-2 9 15,0 6 7-15,13 4 0 16,5-4 1-16,4 9-1 16,2-1 0-16,7 4 10 0,3 2-4 15,4 2 23 1,0-2-2-16,2 2-17 0,1 2 29 15,-2-6-5-15,-3-3-18 16,-1-6 34-16,-6-3-31 16,-2 1-5-16,-6-3 21 15,-6-5-17-15,-6 0 8 16,-2-4-13-16,-5-3-11 16,-2 0 21-16,0 0-22 15,0 0-1-15,0 0-13 16,0 0-49-16,-14-17-46 15,-3-6-106-15,-6-3-701 0</inkml:trace>
  <inkml:trace contextRef="#ctx0" brushRef="#br0" timeOffset="18089.9074">15086 16571 345 0,'0'0'228'16,"0"0"-172"-16,0 0-46 16,0 0 13-16,0 0 70 15,0 0-14-15,0 0-37 16,0 0 14-16,0 0-4 15,0 0-18-15,0-5 8 16,0 5-16-16,0 0 0 16,0 0 23-16,0 0-10 15,0 0 9-15,0 0-21 0,0 0-8 16,0 0 14-16,0 0-8 16,0 0 3-16,0 0 12 15,0 0-6-15,0 0 14 16,0 0-3-16,0 0-5 15,0 0 20-15,0 0-28 16,0 0-13-16,0 0-1 16,0 0-18-16,0 0 9 15,3 5-9-15,-1 10 0 16,2 11 49-16,0 7-22 16,2 5-16-16,0 5 0 15,1 3-10-15,-1-2 14 16,1 0-15-16,0-4 6 15,-1 1-8-15,-1-2 2 16,1-3 0-16,-1 0 9 0,0 1-8 16,-1-6 3-16,-2 0-4 15,3-3 0-15,-3-2 0 16,0 0 1-16,-2 1-1 16,0-4 6-16,2 3 4 15,0 0 5-15,0 3-15 16,1-4 0-16,2 3 0 15,-3 2 2-15,0-2-2 16,3 2 15-16,-3 3-4 16,0-3 7-16,0-2-17 15,0-3 5-15,0 1 7 16,-2-1-13-16,2 1 0 0,-2 1 8 16,0-6-8-16,0 4 22 15,0-4-13-15,0 5-9 16,0-3 24-16,0-1-23 15,0-5 0-15,0 6 7 16,-2-1-8-16,0 0 7 16,0 2-6-16,0-2 0 15,0 4 8-15,0 2-9 16,-1-2 10-16,-1 1-2 16,2-1-7-16,-3-3 0 15,2-1 0-15,-1 4-1 16,0-4 19-16,2 1-19 15,-3-3 1-15,1 1 15 0,2 2-15 16,-1-2 8-16,-2 2-9 16,1 3 0-16,2-2 3 15,-2-2-3-15,-1 5 0 16,1-6 3-16,0 5 3 16,1-5 0-16,0 0-6 15,1-2 0-15,-2 0 4 16,2 1-3-16,-3 1 0 15,3 1 17-15,0-3-11 16,0 3 11-16,0-3-13 16,2 3-4-16,0-4 11 15,0-4-10-15,0-2-2 16,0 1 7-16,0-8-7 0,0-1 15 16,0 1-15-1,0-5 1-15,0 0 13 0,0 0-14 16,0 0-1-16,0 0-12 15,0-9-45-15,-8-31-34 16,0-4-83-16,-5-6-411 0</inkml:trace>
  <inkml:trace contextRef="#ctx0" brushRef="#br0" timeOffset="19199.4187">14034 17638 789 0,'0'0'143'0,"0"0"-143"15,0 0 0-15,0 0 68 16,0 0 3-16,0 0-39 16,0 0-9-16,-73 7-4 15,73-7 33-15,0 0 16 16,0 0 2-16,0 0-5 15,4 0-32-15,7 0-17 16,5 0 58-16,4 0-20 0,4 0-6 16,7-3-3-1,6 3-36-15,3-4 14 0,2 4-23 16,3-5 11-16,3 2 2 16,1-3-13-16,1 1 0 15,0-2 14-15,0-3-14 16,-4 2 0-16,1-2-11 15,-1 1-5-15,-7 0 15 16,-1 1-1-16,-5-2 2 16,-1 6-6-16,-3 0 9 15,-5 0-3-15,-3 4 0 16,-4-7 0-16,-3 7 2 16,-3-3-2-16,-3 3-1 0,2 0 1 15,-1-4-1 1,-1 4 1-16,1-5 0 0,0 5 0 15,0 0 4-15,-3 0-4 16,-1 0-1-16,-2 0-9 16,-3 0 10-16,0 0 0 15,0 0 2-15,0 0 16 16,0 0 14-16,0 0-23 16,0 0 5-16,0 0 14 15,0 0-12-15,0 0 12 16,0 0 12-16,-5 0-39 15,-8-5 13-15,-3-4-14 16,-6 1-1-16,-7-1 0 16,-6-4 1-16,-6-1 11 0,-3 0-11 15,-6 1 2-15,-1-4 9 16,2 3-10-16,2 0 14 16,5 1 10-16,6 1-24 15,7 1 21-15,9 3-22 16,7 4 0-16,6-2 12 15,4 2-12-15,3 4-16 16,0 0 6-16,0 0 7 16,0 0 2-16,0 0 1 15,8 0-6-15,3 0 4 16,-1 0 2-16,4 0 0 16,2 0 4-16,0 0-3 15,1 0-2-15,1 0-16 0,0 0-36 16,-3 0 15-1,4-4-49-15,-2 4-78 0,-5-4-113 16,-4 4-287-16</inkml:trace>
  <inkml:trace contextRef="#ctx0" brushRef="#br0" timeOffset="20230.5909">14941 17598 143 0,'0'0'332'0,"0"0"-286"15,0 0-33-15,0 0 0 0,0 0 84 16,0 0 31-16,0 0-37 16,-4-26-22-16,4 26-4 15,0-2-33-15,0 2-16 16,0 0 9-16,0 0-5 15,0 0 13-15,0 0-5 16,0 0 2-16,0 0 21 16,0 0-21-16,0 0-1 15,0-4-11-15,0 4-7 16,2-5-10-16,2 2-1 16,1-3 6-16,-2-2-7 15,1 4 1-15,-2 0-2 16,-2-3 2-16,3 4 0 0,-1-6 8 15,0 5-8 1,-2-1 2-16,2 0 11 0,-2 1 3 16,0 4 13-16,0 0 26 15,0 0 4-15,0 0 27 16,0 0-16-16,0 0-28 16,0 9 17-16,-2 9-40 15,-9 14 6-15,-5 12 30 16,1 14-12-16,-3 8-13 15,-3 6-18-15,4 4-12 16,-3 0 21-16,-3-6-14 16,4-5 3-16,0-9-5 15,1-10-4-15,5-2-1 16,0-12 11-16,2-5-10 0,2-9-1 16,2-4 2-16,5-6-2 15,2-8 5-15,0 0-4 16,0 0-2-16,0 0 0 15,0 0-3-15,0 0 2 16,0 0-21-16,0 0-9 16,0-5-6-16,0-20-50 15,5-3-133-15,-5-3-332 0</inkml:trace>
  <inkml:trace contextRef="#ctx0" brushRef="#br0" timeOffset="24380.4458">22955 8576 218 0,'0'0'237'15,"0"0"-232"-15,0 0-4 16,0 0-1-16,0 0 56 0,0 0-13 15,0-12-37-15,0 6-4 16,4 0-2-16,2 0 1 16,-4 3-2-16,2-4-38 15,-2 2-3-15,-2 0 41 16,0 1-42-16,0 0 43 16,0 0 0-16,0 1 13 15,0-2 0-15,0 3 28 16,0 0 11-16,0-1 10 15,0 3 47-15,0-5-30 16,0 3-5-16,0 0-40 16,0 0 11-16,-8 2-33 0,-4 0 4 15,1 0 10-15,-5 0-13 16,3 0 21-16,-3 0-13 16,-1 0-13-16,1 0 18 15,1 0-13-15,1 2-12 16,1 2 16-16,-1 1-16 15,1-2 8-15,2 3-9 16,-3 0 6-16,3-2 1 16,0 2-7-16,2 1 0 15,3-4 8-15,-1 3-6 16,0 0 3-16,0 3-5 16,-1-2 0-16,1 3 7 15,-3 2-7-15,0-2 0 16,1 2 8-16,-1-1-7 15,2-4 18-15,-1 4-17 0,3-6-2 16,-2 4 22-16,0-4-15 16,1 2 4-16,3-2 10 15,-3 2-11-15,2-2 11 16,1-1-21-16,2 3 1 16,-1-3 10-16,1-1-11 15,0 1 0-15,0 3 9 16,0-3-8-16,0 2 0 15,0-1-1-15,-1 4 0 16,0-1 20-16,-1 2-20 16,0-1 0-16,-1 3 19 15,1-1-18-15,0 1 12 16,-3-3-12-16,2 3-1 0,3-5 14 16,0 0-14-16,-1 0 0 15,1-3 1-15,2 2 8 16,-2-2-8-16,2 2-1 15,0-1 0-15,0 4 5 16,0-1-5-16,0 1 0 16,0 0-2-16,0-1 9 15,0 2-8-15,0 0 1 16,0 2 0-16,0 0 3 16,7 0-3-16,-1 2 0 15,1-2 3-15,2 2 4 16,0 0-5-16,3-2-2 15,0 1 0-15,-1-3 6 0,3 2-6 16,-1-3 0 0,3 2 16-16,1-1-16 0,2-1 18 15,3 2-8-15,5-3-10 16,0 2 23-16,4-5-20 16,2 4-2-16,1-3 15 15,1 0-16-15,1 0 5 16,-1-2-5-16,1 1 0 15,0 0 6-15,0-2-6 16,-1 0 0-16,1 1 10 16,1-2-9-16,0-2 6 15,-2 3-7-15,-1-3 0 0,-3 0-5 16,0 0 5 0,0 0-14-16,0 0 13 0,-2 0 2 15,3 0-1-15,-1 0 0 16,0 0 0-16,0-3 4 15,0-1-4-15,3 2 0 16,-3-2-5-16,0 2 6 16,0-3-1-16,-2 4 0 15,-2-1 1-15,0 0 1 16,2 0-2-16,-2 0 0 16,0-1-2-16,-4 0 5 15,4-1 4-15,0 2-7 16,0-2 0-16,2-2 0 15,-2 1 0-15,-2 3 0 16,-1-5-8-16,0 1 17 0,1-1-13 16,0 0 4-16,-3-3 0 15,-2-2 6-15,-2-1-6 16,-2 1 0-16,-3-4 13 16,0 0-12-16,-4-2-1 15,0 1 0-15,0-2 1 16,-5 1 18-16,1-3-9 15,-3 4 2-15,-2-3 13 16,0 2-24-16,0-2 19 16,0 0-13-16,0-1-6 15,0 2 31-15,-7-1-17 16,0-1 1-16,-3-2 7 16,-4 2-14-16,-1 2 13 0,-6 1-13 15,-3 0-8-15,-6 1 24 16,-3 4-25-16,-5-1 0 15,-3 2 5-15,-7 1-3 16,-3 3 2-16,-2 0-4 16,-3 3 0-16,-2-2-3 15,-4 3 3-15,-1 3 0 16,-1-1-1-16,-1-1 10 16,-2 3-7-16,4 0-2 15,1 0 0-15,2 0 2 16,4 0-2-16,1 0-2 15,1 0-4-15,5 5 12 0,2 0-6 16,4 3 0 0,6-2 1-16,3 2-2 0,3 0 1 15,4 1-2-15,3 0-5 16,4 5 3-16,-4 11 2 16,8-3-105-16,3-4-195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35:25.754"/>
    </inkml:context>
    <inkml:brush xml:id="br0">
      <inkml:brushProperty name="width" value="0.05292" units="cm"/>
      <inkml:brushProperty name="height" value="0.05292" units="cm"/>
      <inkml:brushProperty name="color" value="#FF0000"/>
    </inkml:brush>
  </inkml:definitions>
  <inkml:trace contextRef="#ctx0" brushRef="#br0">15499 14432 15 0,'0'0'145'0,"0"0"-145"16,0 0-121-16,0 0 115 15,0 0 6-15,0 0 15 16,-5-10-14-16,5 8 45 15,-2 0 61-15,2-1 23 16,0 3-51-16,0-2 48 0,0 2-29 16,0 0-10-1,0 0-21-15,0 0-17 0,0 0 1 16,0 0-2-16,0 0-27 16,0 0 15-16,0 0-11 15,0 0-5-15,0 0 3 16,0 0-17-16,0 0 2 15,0 0-6-15,0 0 4 16,0 0 32-16,0 0-10 16,0 0-1-16,0 0 6 15,0 0-22-15,-2 0 11 16,-3 0-13-16,-3 0-10 16,-1-4 11-16,-3 3-11 15,4-2 0-15,-3 2 9 16,-1-3-9-16,1 1 10 0,2 3-10 15,0-2 0-15,0 2 2 16,5 0-2-16,2 0 0 16,0 0 0-16,2 0-5 15,0 0 4-15,0 0-5 16,0 0 6-16,0 0 5 16,0 0-5-16,0 0-10 15,0 0 9-15,0 0 2 16,0 0 5-16,0 0-4 15,0 0 0-15,0 0 30 16,0 0-15-16,0 0-17 16,0 0-6-16,4 0 3 0,0 0 3 15,3 0 0-15,-1 0 3 16,6 0 2-16,-1 0-4 16,5 0 8-16,3 0-9 15,2 0 0-15,4 2 0 16,4 2 0-16,0 0 1 15,2-1 7-15,2 2 0 16,0-5-8-16,-1 2 0 16,-1 1 1-16,-4-1 7 15,0-2-8-15,-6 2 0 16,2-2 5-16,-5 1-5 16,-1-1 0-16,1 2 0 15,-3-2 2-15,6 2 3 0,-3 1-5 16,2-3 0-1,-2 0-1-15,2 2 0 0,0-2 1 16,-2 4-1-16,1-4 2 16,-1 0 5-16,1 1-6 15,-4 1 0-15,3-2-3 16,-3 2 3-16,1-2 0 16,-3 0 0-16,3 3 9 15,-3-3-15-15,3 0 6 16,2 0 0-16,0 0-1 15,2 2 1-15,2-2 0 16,0 0 0-16,1 0 0 16,-2 0 0-16,2 0 0 15,0 0 0-15,-3 0 7 16,-1 0-6-16,2 2 0 0,-1-2-1 16,0 0 0-16,-2 0 1 15,-1 0-1-15,3 0 0 16,-1 0 8-16,-2 0-8 15,1 0 9-15,-1 0 1 16,4 0-9-16,1 0 28 16,1 0-29-16,-2 0 0 15,2 0 3-15,0 0 7 16,-2 0-10-16,4 0 0 16,-3 0 0-16,1 0 19 15,2 0-18-15,-4 0 4 16,4 0 5-16,-2 0-10 15,1 0 10-15,0 0-10 0,-1 0 1 16,1 0 8-16,1 0-8 16,0 0 0-16,-2 0 8 15,0 0-3-15,2 0-2 16,-5 0-4-16,2 0 0 16,0 0 1-16,-1 0-1 15,1 0 0-15,-2 0-6 16,2 0 15-16,-2 0-9 15,2 0 0-15,-2 0 0 16,3-2 18-16,-4 2-18 16,4 0 0-16,-3 0 8 15,2 0-6-15,-2 0 4 0,1 0-6 16,-2 0 1 0,-1 0 1-16,1 0-2 0,0-2 0 15,-1 2 0-15,3 0 9 16,-2-3-9-16,-1 3 0 15,5-2 0-15,-4 2-4 16,2 0 7-16,-1 0-3 16,2 0 0-16,-2-2 6 15,3 2-2-15,-4 0-4 16,-1-1 0-16,3 1 6 16,-6 0-6-16,3 0 0 15,-1 0-2-15,1 0 4 16,0-4 22-16,2 4-24 15,1 0 1-15,0-2 19 16,2 2-20-16,1-3 2 0,-1 3-2 16,-2 0 7-16,0-2 3 15,-1 2-10-15,0-2 0 16,-2 1 7-16,2 1-7 16,-2-2 0-16,0 0-1 15,-1-3 9-15,3 5-7 16,-1-5-1-16,0 2 0 15,1-1-2-15,-1 3 3 16,0-4-1-16,-1 5 0 16,0-5 2-16,-2 3 6 15,-3 0-8-15,-2 2 2 16,-2-3 33-16,-2 3-12 16,-3-1 18-16,1 1-16 0,-3 0-24 15,3 0 27-15,1 0-28 16,3 0 1-16,5 0 6 15,-1 0 0-15,3 0-10 16,1 0 3-16,-1 0 0 16,-1 0 9-16,-1 0-9 15,-3 0 0-15,-3 0 3 16,0 0-2-16,-8 0-2 16,0 0 1-16,0 0-20 15,0 0 11-15,-39-3-82 16,-3 1-39-16,-11-6-218 0</inkml:trace>
  <inkml:trace contextRef="#ctx0" brushRef="#br0" timeOffset="1437.5111">1185 15020 33 0,'0'0'71'0,"0"0"-71"15,0 0-55-15,0 0 6 16,0 0 49-16</inkml:trace>
  <inkml:trace contextRef="#ctx0" brushRef="#br0" timeOffset="6249.8364">1185 15020 299 0,'36'5'109'0,"-36"-10"-97"16,0 2-2-16,0-1 20 15,0 2 47-15,2-1-35 16,-2 3 2-16,2-5-22 16,-2 5 21-16,0 0 4 15,0 0-24-15,0-4 7 16,0 4-1-16,0 0 4 16,0 0 23-16,0 0-21 15,0 0-13-15,0 0 14 16,0 0-12-16,0 0-8 15,0 0-3-15,0-2-12 0,0 2 15 16,0 0-14-16,0 0 6 16,0 0-1-16,0 0-6 15,0 0-1-15,0 0 1 16,0 0-1-16,0 0 12 16,-2 0-12-16,0 0 0 15,0 0 11-15,0 0-11 16,-1 0 9-16,-1 0-1 15,0 0-7-15,-4-2 17 16,4 2-5-16,0 0-4 16,-3 0 8-16,5 0-17 15,-4 0 1-15,1 0-1 0,0 0 0 16,-2 0 2-16,3 0-2 16,-2 0 0-16,1 0 10 15,3 0-10-15,0 0 5 16,2 0-5-16,0 0-10 15,0 0 4-15,0 0 5 16,0 0 1-16,0 0 3 16,0 0-2-16,0 0 8 15,0 0-9-15,0-1 0 16,0 1 16-16,0 0-14 16,4 0 4-16,5 0 7 15,2 0-12-15,3 0-1 16,3 0 0-16,3 0 1 15,3 0-1-15,4 0 0 16,0 0 0-16,4 0-1 0,-5 0 2 16,3 0 1-16,-5 0-2 15,-1 0 0-15,2 0 6 16,-4 0-6-16,4 0-6 16,0 0 6-16,2 0-2 15,-1-3 2-15,-1 0-17 16,2 3 15-16,-1-3-5 15,3 3 7-15,-2-6-9 16,0 3 8-16,0 0-3 16,-3 1-3-16,1 0 5 15,-1 0-2-15,-2 2-3 16,1-5 1-16,-1 5 5 16,-2 0-1-16,2 0 2 0,1-3-1 15,-2 1 1-15,0 0 0 16,1 0 0-16,-1-1 0 15,0 3 0-15,0 0 0 16,1 0 1-16,-2-5 1 16,0 5-2-16,-2 0 0 15,2-4 0-15,-2 4 0 16,1 0 0-16,2 0 0 16,-3 0 0-16,1 0 1 15,2 0-1-15,-1 0 0 16,0 0 0-16,0 0 0 15,0 0-1-15,0 0 1 0,0 0 0 16,3 0 5-16,-4 0-5 16,4 0 0-16,-1 0 2 15,1 4-2-15,1-4 0 16,2 5 0-16,3-5 0 16,3 0 9-16,-3 3-9 15,0-1 0-15,0 0 12 16,0 0-11-16,2 1 15 15,-2-3-6-15,2 5-10 16,0-5 25-16,0 4-19 16,1-2-5-16,-1 1 10 15,0 0-11-15,-2 3 0 16,0-6 0-16,-4 3 1 0,0 0 1 16,-3 1-2-1,2 0 0-15,0 0 4 0,1 1-4 16,4-5 10-16,2 0-10 15,1 0 2-15,-1 0 6 16,0 0-2-16,2 0-5 16,1 3 6-16,-1-3-7 15,2 0 2-15,0 2-2 16,-2-2 1-16,-2 0 12 16,0 0-13-16,-4 0 0 15,0 0-1-15,-5 2 1 16,0-2 0-16,1 2-2 15,2 1 4-15,-2-3 8 16,4 0-10-16,2 0 0 16,2 5 4-16,1-5 2 0,1 0 7 15,0 0-12-15,2 0 0 16,-2 0 13-16,-2 0-14 16,0 2 0-16,-2-2 0 15,0 2 0-15,-3-2 3 16,3 0-3-16,-2 2 0 15,0-2 6-15,2 0-6 16,-2 0-2-16,0 0 2 16,0 0 0-16,-1 0 8 15,1 2-8-15,-1-2 0 16,1 0 1-16,0 1-1 16,0-1-1-16,-2 3 0 15,1 0 2-15,1 0 3 0,-3-3-4 16,1 0-2-1,2 0 2-15,-1 4 0 0,1-4-1 16,0 0 1-16,2 0-5 16,0 0 5-16,0 0 1 15,2 0 0-15,3 0 5 16,-3 0-6-16,2 0-12 16,-2 0 11-16,1 0 2 15,-1 0 3-15,0 0-4 16,0 0 0-16,-2 0 1 15,2 0-1-15,-2 0-1 16,3 0 1-16,-3 0 0 0,0 0 2 16,0 0-2-1,0 0 0-15,0 0-2 0,2 0 4 16,-2 0-2-16,2 0 0 16,-2 0 0-16,0 0 0 15,0 0 0-15,0 0 1 16,0 0 2-16,2 0-3 15,1 0 0-15,-1 0-2 16,0 0 4-16,2 0 3 16,-2-4-5-16,1 4 0 15,-1-3-2-15,-2 0 3 16,2 0-1-16,0 3 0 16,-2-1-1-16,2-1 1 15,-2 0 0-15,3 0 0 16,-6 0 13-16,3 2-11 0,-2 0-2 15,-1-5 1-15,1 5 6 16,2 0 18-16,0 0-25 16,0 0 1-16,-2-3 4 15,2 3-4-15,0 0 3 16,0-2-4-16,0 0 0 16,0 0 13-16,0-1-13 15,0 3-9-15,0 0 9 16,2-5 1-16,1 5 0 15,-3-4-1-15,2 4 0 16,0-2 6-16,-2 0-6 16,0 2 1-16,2 0 22 15,-2 0-23-15,0 0 19 0,0 0-19 16,0 0 1-16,-1 0 7 16,-1 0-8-16,2 0 2 15,-2 0 2-15,2 0-3 16,-2 0 6-16,2 0-7 15,0 0 0-15,2 0 10 16,-2 0-10-16,2 0 0 16,-2 2 5-16,3-2-3 15,-1 2 7-15,2 2-9 16,0-4 0-16,-1 0 7 16,1 5-7-16,-2-5 0 15,-2 0-1-15,2 5 8 0,1-3-7 16,-1 0 0-1,-2 1 6-15,2 2-5 0,-2-5 0 16,0 2-2-16,0 0 1 16,-2 0 0-16,2-2 7 15,-2 2-7-15,2-2 0 16,-2 0 12-16,-3 0-12 16,2 0-2-16,1 0-5 15,0 0 13-15,-2 0-7 16,2 0 1-16,-3 0 0 15,-2 0 1-15,3 0-1 16,-3 0 0-16,1 0-1 16,-2-2 1-16,4 2 5 15,0-2-5-15,-1 0 0 16,1 0-6-16,2 2 7 0,-3-5-1 16,0 5 0-16,1 0 7 15,-2-3-5-15,1 1-2 16,-2 0 0-16,-2 0 16 15,3-1-16-15,-2 3 6 16,2 0 0-16,0 0-5 16,1-5 12-16,0 5-13 15,1 0 0-15,-1-4 3 16,1 2 0-16,2 0-3 16,-2 2 0-16,2-1 0 15,-4-2 10-15,4 3-10 16,0-3 1-16,0 3 12 15,0 0-12-15,0 0-1 0,-1 0 0 16,3 0 0-16,-3 0 6 16,1 0-6-16,0 0 1 15,0 0-1-15,0 0 7 16,0-3-6-16,2 3-1 16,0 0 0-16,2 0 6 15,0 0-6-15,0 0 0 16,0 0 16-16,3 0-15 15,-3 0-1-15,-2 0 0 16,2 0 0-16,-2 0 12 16,0 0-12-16,0 0 0 15,0 0 9-15,-2 0-2 0,0 0-6 16,-1 0-1-16,1 0 1 16,0 0 16-1,0 0-16-15,-1 0 6 0,1 3-7 16,2-3 7-16,0 0-11 15,0 6 4-15,0-5 0 16,0 1 2-16,0 0-2 16,-1 2 0-16,1 1 0 15,-2-5 1-15,2 0 5 16,-2 0-6-16,0 0 0 16,0 0-2-16,-2 3 4 15,-4-1-2-15,4-2 0 16,-5 0-2-16,1 2 2 0,-4-2 0 15,1 0 0 1,-3 2 0-16,4-2 0 0,-4 0 0 16,3 3-1-16,0-3 2 15,2 0 0-15,0 0-1 16,2 0 0-16,2 0-1 16,1 0-1-16,0 0 2 15,1 0 0-15,-1 0 1 16,2 0 6-16,2 0-7 15,-3 0 0-15,1 0-5 16,0 0 5-16,2 0 0 16,-2 0-1-16,2 0 2 15,0 0 3-15,0 0-4 16,0 0 0-16,0 0-5 16,0 5 5-16,0-5 0 0,2 2 0 15,-2 0 6-15,0 0-6 16,0 0 0-16,0-1 0 15,4 2-4-15,-1-3 11 16,1 3-8-16,-2 0 1 16,2-3-1-16,-1 4-1 15,1-4 2-15,-2 0 0 16,0 2 0-16,0-2 12 16,-1 2-19-16,-4-2 7 15,-1 3 0-15,-2-2 3 16,-2-1-3-16,2 2-3 15,1-2 1-15,1 4 4 16,2-4-2-16,-3 0 0 0,0 0 0 16,1 0-1-1,0 0 1-15,0 5 0 0,0-5-1 16,2 0 2-16,-2 0-2 16,2 0 1-16,-2 0 0 15,2 0 3-15,-4 0-3 16,4 0 0-16,0 0-1 15,0 0 8-15,-2 0-7 16,1 0 0-16,1 0-1 16,-2 0 0-16,1 0 1 15,-1 0-8-15,-1 0 7 16,1 0 2-16,0 0 8 0,2 0-9 16,-2 0-3-1,2 0 2-15,2 0 1 0,0 0-6 16,3 0 6-16,-3 0 0 15,2-5 6-15,0 5-6 16,0-4 0-16,0 4-6 16,0-2 6-16,3 1-6 15,-3 1 6-15,3-3-14 16,0 3 13-16,-3 0-12 16,2 0 4-16,1 0 0 15,-1 0 9-15,-2 0 0 16,-2 0 0-16,0 0-2 15,0-2 2-15,0 2 0 16,-2-2 0-16,0 2 0 16,2 0 0-16,-5 0-1 0,2 0 0 15,1-4 2-15,-2 4-1 16,-2 0 0-16,-2 0 0 16,2-3-4-16,-3 3 10 15,-3-3-5-15,4 0-1 16,-3 2 0-16,-3 1 0 15,3-2 0-15,0 0 0 16,0 2 0-16,2-2 0 16,2 0-2-16,0 2 1 15,5 0-2-15,0-5 3 16,0 5 0-16,4 0 0 16,-2 0-7-16,0-3-8 15,-3 3 5-15,-1 0 10 0,-3-2 0 16,-1 2 1-1,-4 0-1-15,-1-2 0 0,-1 2 4 16,1 0-3-16,2-2-2 16,0 2 1-16,0 0 0 15,1-3-3-15,2 3 3 16,1 0 0-16,0 0 8 16,3 0-8-16,-1 0 0 15,1 0 0-15,0 0-1 16,-4 0 0-16,2 0 1 15,-1 0 0-15,-4 0-4 16,0 0 6-16,-3 0-4 0,1 0 2 16,0 0 0-1,-1-5 2-15,4 5-2 0,-4 0 0 16,3 0 0-16,1 0 2 16,2 0-4-16,-1 0 2 15,-3 0 0-15,2 0 3 16,-2 0-3-16,3 0 0 15,-2 0 5-15,2 0-4 16,2 0 10-16,1 0-10 16,0 5-1-16,-2-5 25 15,2 0-19-15,-1 0 1 16,1 3 11-16,-4-1-17 16,2-2 12-16,-1 2-13 15,-3-2 0-15,-1 2 12 16,-1-2-12-16,1 0 0 0,-5 3-2 15,0-3 4-15,1 0 7 16,-1 0-9-16,-1 0 0 16,0 0 5-16,1 0-5 15,1 0-1-15,-2 0 1 16,-1 0 0-16,0 0 8 16,0 0-8-16,-2 0 0 15,1 0 0-15,-1 0 0 16,2 0 9-16,-2 0-9 15,-1 0 1-15,-1 0 20 16,0 0-15-16,-3 0 1 16,-2 0 36-16,2 0-14 15,-2 0 3-15,0 0-4 0,0 0-16 16,0 0 15-16,0 0-27 16,0 5 1-16,0-5-2 15,0 0-50-15,0 0-81 16,-4 0-166-16,-10-8-627 0</inkml:trace>
  <inkml:trace contextRef="#ctx0" brushRef="#br0" timeOffset="11731.7037">15876 14967 176 0,'0'0'58'0,"0"0"23"15,0 0-6-15,0 0-26 16,0 0-33-16,0 0-5 16,-3-8 31-16,1 6 6 15,2 0 28-15,-2 2 9 16,0-2-14-16,2 2-5 16,0 0-15-16,0 0-2 15,0 0-33-15,0 0-7 16,0 0 9-16,0 0-9 15,0-3 17-15,-2 3-3 0,2 0-5 16,-2 0 13-16,-4-5-9 16,0 1-10-16,-3 0 1 15,-3 0-12-15,2 0 39 16,-3 2-22-16,1-2-5 16,1 4 14-16,3-5-18 15,0 3 18-15,4 2-19 16,2 0-8-16,-1 0 18 15,3 0-18-15,0 0-14 16,0 0 14-16,0 0-28 16,0 0 7-16,0 0 21 15,9 0 0-15,5 0 12 16,1 7-12-16,3-3 6 16,5-1 12-16,-2 4-17 15,4 1 0-15,2-3 1 0,0-2 4 16,0 3-2-16,0-3-4 15,0 4 1-15,-4-3 16 16,4-2-16-16,-2 2-1 16,0-1 0-16,-3 0 0 15,0 0 13-15,-2-3-13 16,0 6 1-16,0-5-6 16,2 1 6-16,1 0-1 15,0 2 1-15,-2-4 0 16,4 5 4-16,0-5-5 15,-1 0 0-15,1 3 0 16,1-3 10-16,-1 2-17 0,1 0 7 16,-1-2 0-16,0 2 0 15,-3 1 0-15,0-3 0 16,0 0-1-16,-1 5 9 16,-4-5-15-16,1 0 7 15,0 0 0-15,0 0 0 16,0 0 0-16,2 0 0 15,4 0 0-15,-1 0 0 16,4 0 0-16,0 0 0 16,-2 0 7-16,2 0-12 15,2 0 7-15,-2 0-2 16,-2 0 0-16,2 0 0 16,0 0 7-16,-3 0-7 0,0 0 0 15,1 0-1 1,-3 0 1-16,3 0 0 0,-3 0 0 15,-2 0 1-15,3 0 2 16,-4 0-3-16,1 0 0 16,1 0 0-16,1 0 0 15,-2-5 0-15,2 5-1 16,1-5 2-16,-2 1 0 16,4 1-1-16,0-2 0 15,-3-1-1-15,3 3 1 16,-1-3 0-16,-2 3-1 15,1 0 2-15,2 0-1 16,-4-1 0-16,2 0 1 0,-1 2-1 16,1 2 2-1,-4-2-2-15,2 2 0 0,-4 0 0 16,1 0 9-16,3 0-9 16,-4 0-9-16,1 0 9 15,-1 0 0-15,2 0 9 16,-1 0 5-16,-1 0-13 15,1 0 8-15,3 0 4 16,-2 0-12-16,4 0 22 16,-3 2-23-16,2 0 0 15,-2 0 1-15,-2 0 9 16,-1-1-1-16,2-1-9 16,-4 3 0-16,1-3 0 15,-1 0 1-15,3 3-1 0,-1-3 7 16,4 0-7-16,-1 0 18 15,3 0-18-15,-4 0 0 16,2 0 16-16,-2 0-13 16,1 3-3-16,1-3 17 15,-2 3-17 1,-1-3 22-16,-1 3-13 16,-2 0 0-16,-1-3 15 15,-4 0-6-15,3 1 12 16,-3-1-9-16,-1 0-20 15,-3 0 37-15,-2 0-26 16,1 0 17-16,-5 0 10 0,3 0-17 16,-3 0 5-16,0 0-27 15,0 0 7-15,0 0-3 16,0 0-4-16,0 0-10 16,0 0-18-16,-10 0-87 15,-7 0-129-15,-8-1-262 0</inkml:trace>
  <inkml:trace contextRef="#ctx0" brushRef="#br0" timeOffset="18231.6565">1239 15596 95 0,'0'0'137'0,"0"0"-108"16,0 0-23-16,0 0 20 16,0 0-7-16,0 0 8 15,0 0-17-15,0-13 36 16,0 10 11-16,0 2-4 15,-2 1 9-15,2-4 15 0,-2 4-28 16,0 0-18-16,-1-5-9 16,0 5-12-16,1 0 5 15,0-4-2-15,0 3-13 16,-2-2 47-16,-1 2-12 16,3 1-9-16,-2 0 10 15,-1 0-35-15,-2 0 2 16,1 0 6-16,-3 0-8 15,0 0 14-15,0 0-14 16,0 0 7-16,0 0 9 16,5 0-11-16,-1 0 17 15,3 0-7-15,2 0-9 16,0 0 10-16,0 0-16 0,0 0-1 16,0 0 0-16,0 0 0 15,0 0-2-15,0 0 2 16,0 0 0-16,0 0-8 15,0 0 8-15,0 0-1 16,0 0 1-16,0 0 0 16,0 0 4-16,0 0-4 15,7 4 0-15,2-3 11 16,4 3-1-16,5-4 14 16,1 5 4-16,4-5-5 15,6 0 2-15,2 0-14 16,5 0-11-16,2 0 25 0,2 0-25 15,-2 0 1 1,-3 0-1-16,-2 0 2 0,-4-5 8 16,3 1-10-16,-5 3 0 15,-1-3 0-15,1 4 1 16,-2-4-1-16,2-1 0 16,0 5 0-16,0-4 4 15,-2 3-4-15,2-1 0 16,0 2-1-16,-2-2 2 15,-3 2-1-15,0 0 0 16,1 0-2-16,-3 0 1 16,0 0 1-16,0 0-5 15,-2 0 3-15,-1 0-6 0,2 0 7 16,-1 0 1 0,-3 0 0-16,3 0 0 0,-1 0 0 15,2 2 0-15,-2-2-7 16,1 0 8-16,0 0-1 15,2 0 0-15,-2 0-11 16,1 0 11-16,2 0-7 16,-1 0 7-16,-3 0-1 15,4 0 2-15,-3 0-2 16,-1 0 1-16,2 0 0 16,-2 0 1-16,-1 0-1 15,2 0-1-15,-3 0 1 16,1 0 0-16,-1 2 0 15,4-1 0-15,-2 3 0 16,1-4 1-16,-1 0-1 0,4 5 0 16,1-5-1-16,-2 0 2 15,2 4-1-15,1-4 0 16,-1 1 0-16,0-1 1 16,3 3-1-16,-1-3 0 15,3 0 0-15,-2 0 0 16,0 0 1-16,-4 0-1 15,0 1 0-15,1-1 2 16,0 0-2-16,0 4-2 16,3-4 2-16,2 0 0 15,0 0 1-15,0 0-1 16,2 0 0-16,-1 0 4 0,1 0-4 16,-2 0-2-1,-1 0 2-15,-1 0 0 0,0 0 0 16,-3 0 0-16,2 0 0 15,1 5-3-15,0-5 3 16,1 4 0-16,1-4-1 16,0 0 3-16,2 1 3 15,2-1-5-15,1 3-5 16,-1-3 5-16,2 1 0 16,3 2 0-16,-3-3-1 15,2 1 1-15,-1 4 3 16,-3-5-3-16,2 0 0 15,-2 3-1-15,-2-3 2 0,3 0-1 16,-3 0 0 0,0 0 0-16,0 0 6 0,0 0-6 15,0 0 0-15,-2 0 0 16,0 0 0-16,-1 0 0 16,3 0 0-16,-2 0 0 15,0 0 6-15,2 0-6 16,2 0 0-16,1 0 14 15,1 0-13-15,0 0-1 16,3-3 0-16,-3 3 0 16,0-5 6-16,-1 5-6 15,1 0 0-15,-4 0-2 16,2 0 4-16,-2 0-2 16,0 0 0-16,2 0 0 15,0 0 6-15,1 0-6 0,1-1 0 16,-2-2-1-16,4 2 3 15,-4-2-2-15,2 2 0 16,-2 1-5-16,3 0 4 16,1-4 1-16,-2 4 0 15,1-5 0-15,-1 5 0 16,0-4 3-16,-1 3-3 16,-1-2 0-16,-2 3-1 15,2-1 1-15,-2 1-1 16,0 0 1-16,0-4 0 15,-2 4 0-15,-2-5 0 16,1 5 0-16,-1-4 5 0,1 3-4 16,1-1 8-16,0 0-9 15,4-1 2-15,0 1 5 16,0 2-7-16,3-4 0 16,-3 4 1-16,1-4 0 15,-1 0-1-15,-3 2 0 16,-1 2 7-16,0-2-8 15,0 2 1-15,0-2 0 16,2 2-8-16,2 0 21 16,-2-4-13-16,0 4 0 15,2 0 0-15,0-4 0 16,1 4 0-16,1 0 0 16,2 0 6-16,1-4-5 15,0 4 0-15,2-1-1 16,0 1 3-16,-3 0-3 0,1-3 0 15,-2 3 1-15,-1-2 5 16,3 2-6-16,-3 0 0 16,0-2 0-16,3 1-1 15,-1 1 1-15,2-5 0 16,1 5 1-16,-1-4 12 16,3 2-13-16,-1 1 6 15,0 1-4-15,-3-3-2 16,2 3 12-16,-2-2-12 15,-3 2 0-15,3 0 0 16,-3 0 1-16,-2 0-1 16,1-2 0-16,-3 2 1 15,-2 0 6-15,4 0-7 0,-4 0 1 16,4 0 13-16,-2 0-14 16,2 0 6-16,2 0-6 15,-2 0 2-15,3 0 11 16,-1 0-13-16,0 0 0 15,-1 0 0-15,1 0 1 16,0 0-1-16,2 0 0 16,-4 0 0-16,2 0 5 15,-2 0-5-15,-2 2 0 16,3-2-1-16,-1 0 2 16,0 2-2-16,0-2 1 15,0 3 0-15,3-3 1 16,1 0-1-16,1 0 0 0,1 1-2 15,4-1 8 1,-3 2 2-16,1 2-8 0,2 1-7 16,-3-5 7-16,0 1 0 15,-3 1 2-15,-2-2-2 16,-1 2 1-16,0 1-1 16,-1-3 0-16,0 0 0 15,2 1 16-15,1-1-15 16,-1 0-1-16,3 4 13 15,-3-4-13-15,0 0 12 16,3 0-12-16,-2 0 0 16,2 0 4-16,-3 4-4 0,2-4-1 15,-3 0 1-15,1 0 0 16,-4 0 4-16,2 0 4 16,0 0 0-16,1 4 11 15,-1-4-18-15,4 0 9 16,-1 0-5-16,2 0 1 15,-3 0 4-15,1 0-10 16,-3 0 1-16,0 0 12 16,-2 0-13-16,2 0 6 15,-2 0 3-15,-2 0-8 16,0 0 9-16,-3 0-2 16,-2 0 2-16,3 0 12 15,-2 0-12-15,0 0-9 16,0-4 18-16,2 4-19 15,1 0 23-15,1 0-23 0,0 0 1 16,0 0-2-16,-1 0 1 16,-1 0 0-16,1 0-1 15,1 0 2-15,-2 0 4 16,2 0-5-16,-2 0 0 16,1 0-4-16,-2 0 4 15,3 0 0-15,0 0 0 16,0 0 6-16,0 0-7 15,0 0 1-15,-2 0 0 16,4 0-2-16,-2 0 3 16,2 0-1-16,3 0 0 15,-3 0 0-15,4 0 5 16,-2 0-5-16,2 4 0 0,0-4-3 16,-2 4 9-1,2-2-12-15,-2 1 6 0,3-3 0 16,1 0 6-16,-2 1-6 15,5-1 0-15,-2 0 0 16,-2 0 1-16,1 0-2 16,-3 0 1-16,1 0 0 15,-2 0 2-15,2 0-2 16,-1 0 0-16,1 0-2 16,0 0 4-16,3 0-2 15,-3 0 0-15,4 0 0 16,-2 0 0-16,-2 0 0 0,3 0-1 15,-5 0 1 1,2 0 0-16,-1 0 5 0,-1 0-5 16,0 0 0-16,-2 0-4 15,2 0 4-15,0 0 0 16,-2 0-2-16,3 0 12 16,-3 0-18-16,0 0 8 15,0 0 0-15,2 0 5 16,0 0-5-16,0 0-5 15,3 0 4-15,-3 0 2 16,0-1 3-16,-4-2-4 16,0 1 2-16,-1 0-2 15,1 0 0-15,-2 2 0 0,4 0-1 16,-2-4 2 0,2 4 1-16,0-4-2 0,2 4 0 15,-3-4-6-15,1 3 6 16,-2 1 0-16,0-3 0 15,-2 3 3-15,-1 0 0 16,-1 0-3-16,1 0 0 16,-2-2-1-16,1 2 1 15,-1 0-1-15,0-2 1 16,3 2 0-16,-1 0 3 16,1 0-3-16,2 0 0 15,0 0-5-15,1 0 5 16,3 0 0-16,1 0 0 15,-1 0 1-15,1 0 2 16,-1 0-3-16,0 0 0 0,2 0-4 16,1 0 4-16,1 0 0 15,-2 0-2-15,1 0 5 16,-1 0 1-16,0 0-4 16,-1 0 0-16,-1 0-7 15,3 0 9-15,-3 0-2 16,0 0 0-16,1 0 1 15,-1 0 2-15,-2 0-3 16,0 0 0-16,-3 0-3 16,3 0 9-16,-5 0-11 15,3 2 5-15,-2-2 0 16,0 2 5-16,-1-2-5 0,0 0-1 16,5 0 1-16,-2 3-4 15,4-3 4-15,0 0 0 16,1 1 0-16,1-1 1 15,-2 0-1-15,0 4 0 16,4-4-1-16,-4 0 0 16,0 0 1-16,0 0 0 15,3 0 1-15,-3 0 1 16,2 0-2-16,-2 0 0 16,3 0-7-16,-3 0 14 15,0 0-5-15,0 0-2 16,0 0-2-16,3 0-5 15,-3 0 7-15,2 0-16 16,0 0 15-16,-1 0-7 16,-1-4 1-16,-4 0 6 0,2 2 1 15,-2 2-5-15,-1-2 5 16,1 1-1-16,0 1 1 16,-2 0 0-16,-1 0 3 15,2 0-3-15,1 0 0 16,2 0-1-16,0 0 1 15,3 0-1-15,-1 0 0 16,0 0 2-16,2 0 0 16,1 0-1-16,-3 0 0 15,0 0 0-15,3 0 1 16,-2 0-2-16,-1 1 1 16,0 1 0-16,0-2-1 15,2 2 1-15,-1 1 0 0,-1-2-1 16,2 3 1-16,0-4 0 15,1 0 0-15,-1 0 1 16,0 0 2-16,1 0-3 16,2 4 0-16,-2-4-2 15,-1 4 2-15,0-4 0 16,3 4 0-16,-1-2 0 16,1 2 4-16,0 0-4 15,0 0 0-15,1-2-2 16,1 1 2-16,1-1 0 15,-2 1 0-15,1 1 0 16,0 1 7-16,0-1-7 16,2 0 0-16,0 1-1 0,1-5 1 15,-2 5-6-15,-1-1 5 16,2-3 2-16,-1 3-1 16,-2 0 0-16,-1 1 0 15,1-5 3-15,-1 3-1 16,0-3-2-16,0 0 0 15,1 2 1-15,1 3-1 16,1-3 0-16,-4 0 0 16,-1 2-1-16,-1-4 7 15,0 0-7-15,1 0 1 16,-1 4 0-16,-2-4 1 16,2 0-1-16,-1 4 0 15,-1-4 2-15,-4 0-1 16,0 0-2-16,-1 0 0 0,-1 0 1 15,2 0 0-15,-2 0 0 16,-2 0 0-16,2 0-4 16,0 0 5-16,-3 0-1 15,0 0 0-15,1 0 1 16,1 0 3-16,1 0-4 16,0 0 0-16,2 0-1 15,-2 0 2-15,4 0 5 16,0 0-6-16,3 0 0 15,-1 0 0-15,2 0 0 16,-2 0 0-16,1 0 2 16,0 0-1-16,-3 0-2 15,-3 0 1-15,-2 0 0 0,1 0 4 16,0 0-4-16,-1 0 0 16,0 0 1-16,1 0 0 15,0 0 5-15,-3 0-6 16,1 0 0-16,-2 0-3 15,2 0 3-15,4 0 0 16,0 0 0-16,2-4 2 16,2 4 1-16,0-4-3 15,4 4 0-15,-1-4-3 16,-1 2 3-16,0 0 0 16,1 2 0-16,-3-2 1 15,0-1 3-15,-2 3-4 16,-2-2 0-16,2 2 4 0,0 0-4 15,2 0-1 1,0 0 0-16,3 0 2 0,-1 0 13 16,4 0-14-16,-2 0 0 15,3-3 8-15,-1 3-8 16,-1 0 0-16,0-5 10 16,-2 4-9-16,-3 1 32 15,-2-3-24-15,-2 2-3 16,-4-2 28-16,-2 2-15 15,-3 1 10-15,-7-4 7 16,-2 4-17-16,-3 0 28 16,-3 0-17-16,-3-5-14 0,0 5 0 15,0 0-16 1,0 0-6-16,0 0-42 0,-39-8-64 16,2 3-128-16,-7-12-942 0</inkml:trace>
  <inkml:trace contextRef="#ctx0" brushRef="#br0" timeOffset="22453.7619">1056 16154 100 0,'0'0'24'16,"0"0"-24"-16,0 0-34 15,0 0 34-15,0 0 76 16,0 0-20-16,27-21-14 16,-25 21 69-16,0 0 16 15,1 0-29-15,-1-5-34 16,0 5 7-16,2-4-31 15,1 4-17-15,-1-4 25 0,1 4-12 16,0-4 10 0,-1 0 15-16,0 2-19 0,-2 2 4 15,0-4-14-15,-2 4 4 16,3 0 7-16,-3 0-15 16,0 0 11-16,2 0 4 15,-2 0-5-15,0 0 17 16,0 0-29-16,0 0-10 15,0 0 3-15,0 0-19 16,0 0 1-16,0 0-1 16,5 0-3-16,2 0 3 15,3 0 0-15,4 0 0 16,4-4 8-16,4 4-8 0,7 0 0 16,2-4-2-1,5 2 4-15,-1 0-5 0,1 0 3 16,0 2 0-16,-5-5 4 15,1 5-4-15,-3 0 0 16,-4-3 0-16,2 3 1 16,0 0 3-16,-4 0-4 15,1 0 0-15,-2 0-6 16,1 0 4-16,-1 0 2 16,-1 0 0-16,-2 0-8 15,1 0 7-15,3 0 1 16,-2 0-6-16,4 0 5 15,0 0 2-15,2 0-1 16,2 0 0-16,0 0 0 16,-2 0 0-16,2 0 0 0,-2 0-10 15,1 0 9 1,-2 0-21-16,-1 0 11 0,0 0 2 16,-3 0 6-16,-2 0 2 15,2 0 1-15,-3 0-2 16,0 0 1-16,1 0 2 15,-1 0 1-15,0 0-2 16,2 3 0-16,-1-3-2 16,1 5 2-16,0-5-1 15,-1 0 1-15,0 0 0 16,-2 0 0-16,-1 0 0 16,1 0 0-16,-1 0 3 15,-2 0-3-15,1 2 0 16,-3 0 0-16,0 0 0 0,0-2 0 15,0 4 0-15,1-4 0 16,-1 0 2-16,3 0-2 16,-1 0-1-16,4 0 1 15,-2 0 0-15,-1 0 1 16,2 0-1-16,0 0 0 16,0 0 0-16,-1 0 0 15,1 0-1-15,0 0 1 16,0 0 0-16,-2 0 2 15,-1 0-2-15,1 0-2 16,1 0 2-16,2 0 0 16,-2 0 0-16,3 0-1 15,3 0 2-15,-2 0 2 0,4 0-3 16,-2 0 0-16,-1 0-4 16,1 0 4-16,-2 0 0 15,4 0-2-15,0 0 4 16,2 0-1-16,4 0-1 15,2 0 0-15,5 0 0 16,2 0 0-16,-2 0 0 16,2 0-1-16,-2 0-5 15,-3 0 6-15,4 0 1 16,-4 0 0-16,3 0 6 16,-3 0-7-16,4 0 0 15,-1 0-9-15,-1 0 9 16,1 0 2-16,-3 0-2 0,2 0 0 15,-2 0 2 1,1 0 0-16,-1 0-2 0,1 0 0 16,3 0 1-16,-2 0 1 15,-1 0-2-15,1 0 0 16,1 0 0-16,1 0 1 16,-2 0-1-16,1 0 0 15,-3 0 0-15,2 0 1 16,-4 0-1-16,1 0 0 15,-3 0-1-15,0 0 1 16,-2 0 0-16,-2 0 0 16,0 0 0-16,-1 4 2 0,0-4-2 15,1 0 0 1,2 0-1-16,-2 0 2 16,0 0-2-16,-2 0 1 0,0 0 0 15,-2 0 2-15,4 0-2 16,2 0-3-16,0 0 2 15,4 0 2-15,-1 0 0 16,1 0-1-16,0 0 0 16,2 0 0-16,-2 0 0 15,2 0-8-15,-1 0 6 16,-1 0 4-16,0 0-1 16,1 0-1-16,-1 0 0 15,0 0-1-15,2 0 1 16,-4 0 0-16,0 0-1 15,3 0 2-15,-3 0 0 0,0 0-1 16,0 0 3-16,0 0 3 16,-2 0-6-16,2 0 0 15,-2 0-1-15,3 0 2 16,-1 0 1-16,0 0-2 16,0 0 0-16,0 4 3 15,1-4-3-15,-1 0 0 16,2 0-1-16,-2 0 2 15,0 0-1-15,3 0 0 16,1 2-7-16,4-2 7 16,-4 0 1-16,3 1 5 15,0-1-6-15,-3 3 1 16,0-3 4-16,0 4-5 0,-2-4 0 16,1 4 1-1,-1 0-1-15,3-4-1 0,-3 5 1 16,0-2 0-16,2 3 2 15,-2-3-2-15,-2 4 0 16,2-3-4-16,-1 0 4 16,1 4 0-16,0-4 0 15,1-2-1-15,-1 1-2 16,5 2 3-16,0-1 0 16,2-4-3-16,0 5 3 15,1-5 0-15,1 0 0 16,-5 3 2-16,4-3 2 15,-3 2-4-15,-3-2 0 16,1 0 0-16,-1 0-4 16,2 0 4-16,-2 4 0 0,1-4 1 15,1 0 9-15,-1 0-10 16,2 0 0-16,0 0-11 16,2 0 22-16,3 0-18 15,1 0 7-15,-2 0 0 16,1 0 9-16,-3 0-9 15,-1 0 0-15,4 0 2 16,-3 0-2-16,1 0 0 16,1 0 0-16,-4 0 0 15,1 0 0-15,0 0 0 16,1 0 0-16,0 0-1 16,0 0 2-16,-2 0 8 0,2 0-9 15,-1 0 0-15,0 0 20 16,-1 0-20-16,0 0 0 15,0 0-4-15,0 0 10 16,0 0 4-16,-1 0-10 16,0 0-1-16,-2 0 0 15,-1 0 1-15,-1 0-1 16,0 0 1-16,3 0 1 16,-3 0 0-16,0 0-1 0,1 0 1 15,-2 0 7-15,1 0-8 16,1 0 0-16,-1 0 0 15,2 0 0-15,-1 0 2 16,1 4-2-16,-1-4 0 16,-1 0 10-16,1 0-10 15,2 0 0-15,-3 4 0 16,3-4 9-16,-1 0 1 16,1 0-10-16,2 0 1 15,2 0 14-15,-2 0-15 16,-3 3 0-16,2-3 0 15,-2 1 0-15,-4 1 0 16,0 2 0-16,-1-4 1 0,1 0 4 16,-2 0-5-16,2 5 0 15,0-5 0-15,2 0 1 16,-1 0 2-16,1 0-3 16,-2 0 0-16,2 0 0 15,1 0 1-15,-3 0-2 16,0 0 1-16,-2 0 0 15,0 0 13-15,2 0-13 16,1 0 13-16,-1 0 0 16,0 0-13-16,0 0 0 15,2 0 0-15,-1 0 9 16,-1 0-8-16,1 0-1 0,1 0 0 16,1 0 2-16,-1 0-1 15,0 0-1-15,1 0 7 16,-1 0 3-16,-2-5 11 15,0 5-14-15,-2 0-5 16,0 0 14-16,0 0-8 16,-2 0-8-16,0-4 0 15,0 4 0-15,-3 0 8 16,0-2-6-16,-1 1-2 16,-3 1 9-16,2-3-8 15,-4 3-1-15,0-4 0 16,-2 4 2-16,-3-4-1 15,-4 4 6-15,0 0-7 0,-1-4 28 16,0 4-26 0,-2-2 11-16,1 2-13 0,-1-3 0 15,2 3-1-15,0 0 1 16,1-5 0-16,0 5-2 16,0 0 2-16,0 0 0 15,2 0 0-15,3 0 1 16,1 0-2-16,1-4 2 15,1 4-1-15,1 0 22 16,0 0-12-16,0 0 16 16,2 0-17-16,-1 0-8 15,2 0 27-15,1 0-17 16,1 0 0-16,-4 0 9 16,2 0-20-16,-3 0 18 15,-5 0-10-15,-2 0-7 0,-2 0 40 16,-4 0-29-16,-5 0-2 15,0 0 18-15,0 0-28 16,0 0 29-16,0 0-29 16,0 0-12-16,0 0 3 15,-2 0-33-15,-27 0-57 16,-1-3-172-16,-1-8-690 0</inkml:trace>
  <inkml:trace contextRef="#ctx0" brushRef="#br0" timeOffset="54653.196">14048 10983 342 0,'0'0'163'0,"0"0"-99"0,0 0-30 16,0 0 51-1,0 0-30-15,0 0-1 0,-2-19-5 16,2 19-29-16,-2-2 15 16,2 2 4-16,-3 0-22 15,0-2 5-15,-1 0-22 16,0 1 1-16,-3-1 4 15,1 2-4-15,1-2-1 16,-2 2 11-16,3 0-10 16,-3 0 11-16,-1 0-6 15,-2 0-6-15,1 0 10 16,-2 0-10-16,0 0 0 0,0 0 13 16,0 0-4-1,-1 0 23-15,2 0-31 0,-1 0-1 16,-3 4 15-16,1-1-14 15,-1 4-1-15,3-2 0 16,-3 4 0-16,4-1 13 16,-3 2-13-16,1 2 0 15,1 0 13-15,0 2-12 16,-3 0 4-16,4-1-5 16,0-1 2-16,1 2 14 15,3 1-16-15,-1-3 1 16,0 0 5-16,0 2-5 15,3-2-1-15,0 1 0 16,-1-1 0-16,1 1 8 16,2-1-8-16,0 2 0 0,2-2-1 15,0 3 3-15,0-4-2 16,0 4 0-16,0-3 1 16,0 1 2-16,0 4-3 15,0-3 0-15,0 1 5 16,0 2-3-16,2-4-4 15,4 4 2-15,1-6 0 16,-1 4-4-16,1-5 4 16,3 1 0-16,-4 0 7 15,0-3-6-15,1 0-1 16,-2 0 0-16,2-2 1 16,1 1 1-16,1 0-2 15,1 1-7-15,0-2 7 0,1-2 1 16,-1 0 12-1,1 0-13-15,1 0 0 0,0-3 13 16,1 2-13-16,1 0 0 16,-3-3 0-16,0 1 1 15,-2-1 6-15,0 0-7 16,2 0 0-16,-2 0 3 16,2 0-3-16,3 0 0 15,-1 0-1-15,2 0 2 16,1 2 4-16,0-2-5 15,-1 2 0-15,1-2-2 16,-1 2 2-16,2 0 0 0,-2 0 0 16,-1 1 1-1,-4-3 2-15,1 0-3 0,3 0 0 16,-3 0-5-16,3 0 6 16,-1 0-1-16,-2 0 0 15,2 0 1-15,-2 0 4 16,3-5-5-16,-1-3 0 15,0 0-1-15,-1 0 1 16,-1-2 0-16,0 0 0 16,0-2 1-16,0 1 15 15,1 0-16-15,-2-1 1 16,1 1-7-16,-1 1 6 16,-1 2 0-16,-3 1 0 15,0-4 1-15,2 3 10 16,-2-4-11-16,-1 0 0 0,-1-2 12 15,-2-2-11-15,-2-4 42 16,0-2 1-16,0-3-6 16,0-1 21-16,0-5-24 15,0 3-10-15,0 0-1 16,-2 0-23-16,-4 2 8 16,-3 2-9-16,-3 0 10 15,-1-1 1-15,-1 4-3 16,-1 0-8-16,-5 2 23 15,3 1-17-15,-6 1 3 16,0 3 11-16,3 4-19 16,-4 2 33-16,0 3-34 15,-1 3 0-15,-4 2 4 0,0 0-4 16,-2 0 0 0,-3 0 0-16,-3 0 1 0,-1 9 2 15,-1 2-3-15,2 0 0 16,-1 4-8-16,0 2 8 15,-11 13 0-15,9-3-74 16,9-7-215-16</inkml:trace>
  <inkml:trace contextRef="#ctx0" brushRef="#br0" timeOffset="58500.0481">19855 10323 147 0,'0'0'195'0,"0"0"-139"16,0 0 22-16,0 0 61 16,0 0-47-16,0 0-36 15,0 0-18-15,2-7-28 16,-2 7 16-16,2 0-9 15,-2-2-15-15,2 2 23 16,-2 0-24-16,2 0-1 16,-2 0 0-16,2 0 1 15,-2 0 4-15,0 0-5 16,2 0 0-16,-2 0 2 16,4 0-2-16,-4 0-5 15,2 0 4-15,-2 0-12 16,0 0 4-16,0 0-5 0,0 0-4 15,0 0 17-15,0 0-11 16,0 0 12-16,0 0 14 16,0 0-12-16,0 0 25 15,0 0-1-15,0 0-1 16,0 0 12-16,0 0-27 16,0 0-8-16,0 0 12 15,0 0-14-15,0 0 15 16,0 0-14-16,0 0-1 15,0 0 7-15,0 0-1 16,0 0-4-16,0 0-2 16,0 0 0-16,0 0 2 15,0 0-1-15,0 0 1 0,0 0 12 16,0 0-1-16,0 0 3 16,0 0 0-16,0 0-6 15,0 0 21-15,0 0-18 16,-2 0-13-16,-6 0 18 15,-3 0-18-15,-2 0-1 16,-3 0 1-16,-2 0 0 16,1 0 7-16,1 7-7 15,-1 0 0-15,0 2-1 16,4-1 1-16,2 0 0 16,0 2 0-16,2-1 1 15,3-2 0-15,1 0-1 0,0 0-4 16,1-1 2-16,2 0 4 15,0 2-2-15,-1 0 0 16,1 1 0-16,2 0 0 16,0 1 0-16,0 0 0 15,0-2 0-15,0 1 1 16,0 0-2-16,0 1 1 16,0-2 0-16,0 2 4 15,0-1-4-15,0 0 0 16,0 2-1-16,0-2 2 15,0 1-1-15,0-2 0 16,0 3 0-16,0-4-1 16,0 2 1-16,2-1 0 15,1 2 4-15,-1 0-3 16,0 2-2-16,2-3 1 0,-2 3 0 16,3-1 1-16,-2-2-1 15,1 3 0-15,-2-3-1 16,0 1 2-16,1-3 3 15,-1 4-4-15,0-2 0 16,2 0-1-16,-2 1 1 16,3 0-4-16,-2-2 2 15,1 2 4-15,0-2 3 16,1 2-5-16,-1 0 0 16,0-1-3-16,3 0 3 15,0-1-1-15,0-2 0 16,1 0 2-16,1 0 10 15,3 0-11-15,-1-1 0 0,0 2 16 16,2-1-15-16,0 1 0 16,3-4 1-16,-3 3 6 15,3-1 2-15,-1-2-10 16,4 4 0-16,-1-6 7 16,-3 3-7-16,3-1 0 15,-3-2 0-15,-1 2 9 16,1-2-6-16,2 3-3 15,-2-2 0-15,1 0 3 16,-3 0-3-16,3-2 0 16,-3 3-1-16,1-3 9 15,1 0-9-15,-5 0 1 0,4 0 0 16,-5 0 7-16,3 0-6 16,-4 0-1-16,1 0 0 15,0-7 10-15,0 4-1 16,0-1-9-16,2-3 0 15,0 2-4-15,-2-4 4 16,0 3 0-16,0-3 0 16,0 1 3-16,0-4 6 15,0 5-9-15,0-3 0 16,-1 1-5-16,3-2 5 16,-1-1 0-16,-2 1 0 15,3-1 2-15,-3 1 6 16,0-1-8-16,-1 0 0 0,-3-2 8 15,0 0-8 1,4-1 0-16,-6 0 1 0,2-1 6 16,-1 0 25-16,-3 0-22 15,0 0 7-15,0-2 18 16,0 1-28-16,0-1 17 16,0 0 2-16,0 1-25 15,0 0 39-15,-3-1-27 16,-3 2-13-16,-4-2 12 15,2 3-5-15,-3 0-7 16,-3-2 0-16,1 3 6 16,-3-1 7-16,1 1-13 15,-3-3 1-15,2 2 22 16,-2 1-22-16,1 2 13 16,-3 2-14-16,-1 0 1 0,2 1 9 15,-6 4-10-15,0-1-1 16,1 2 0-16,-5-1 2 15,2 4 4-15,0-3-5 16,3 2 0-16,-1 0 7 16,3-1-7-16,-1 3 0 15,4 0 0-15,-4 0 7 16,3 0-8-16,3 0 1 16,-1 0 0-16,0 0-8 15,0 9 8-15,-2 3-13 16,-16 4-25-16,5-2-179 15,2-7-811-15</inkml:trace>
  <inkml:trace contextRef="#ctx0" brushRef="#br0" timeOffset="61172.0896">20046 11131 388 0,'0'0'116'0,"0"0"-90"15,0 0 26-15,0 0 62 16,0 0-12-16,0 0-60 16,0 0-41-16,-46-6 21 0,37 6 1 15,-1 0 10 1,2 0 9-16,-3 0-25 0,-3 0 3 16,1 0-5-16,-1 4-14 15,-1 0 19-15,1-1-13 16,1 3-6-16,-1-3 24 15,1 0-15-15,3 2-3 16,-2 1 3-16,-1 3-8 16,1-4 12-16,3 2-14 15,-1 2 0-15,-2-1 1 16,3 0 0-16,1 1-1 16,-1 0 0-16,2 1 2 15,0 3 6-15,3-2-8 16,-3 1 0-16,1 0-2 15,-2 0 8-15,2 0-6 0,-1 1 0 16,1 1 1-16,1-3 12 16,-2 0-13-16,5 0 0 15,-2 0 6-15,2-1 0 16,-1 0-6-16,-1-1 0 16,2 2 1-16,-2-1 9 15,1 0-10-15,0 0 1 16,3-2 23-16,0 2-23 15,0-2 9-15,0 2-10 16,0 2 1-16,0-2 9 16,0 3-10-16,0-1 0 15,0-1 4-15,6 1 2 0,0-2 1 16,1 3-7-16,-1-2 1 16,1-1 30-16,2 0-16 15,0-2 2-15,-3 2 3 16,4 1-19-16,-2-2 13 15,1-1-14-15,2 2 1 16,-1-1 10-16,-2 0-11 16,3 1 0-16,3 0 9 15,1 0-8-15,3-2 15 16,0 3-15-16,2-3-1 16,2 2 19-16,1-3-19 15,-4 2 0-15,4-1 5 16,-5-3-4-16,2 2 5 0,-4-3-6 15,1 0 0 1,1-2 8-16,-2-1-7 0,-1-1-1 16,1 0 6-16,0 0-4 15,0 0 14-15,1 0-16 16,-1 0 0-16,1 0 8 16,-1 0-8-16,-1 0-1 15,-1 0 1-15,1 0 0 16,-1-3 9-16,1-1-9 15,-1 2 0-15,-1-3 1 16,1 0-1-16,-1 1 1 16,0-4-1-16,3-1 1 15,-3-1 2-15,1-1-3 16,-1 0 0-16,-1-3 9 16,-1 0-9-16,-3-1 0 0,2-4 2 15,-4-1 8-15,-1-2 2 16,-1 0 2-16,0 1-5 15,-2-2 17-15,-2 3-17 16,2 2-3-16,-2 1 1 16,0-2-1-16,0 1 5 15,0 0-11-15,0-2 0 16,-4 2 19-16,-4-3-19 16,-1 2 13-16,-1 1 9 15,0 0-22-15,-1 1 25 16,-3-1-19-16,-1 2-6 15,-1 0 13-15,-5 2-13 16,4 0 0-16,-6 0 9 0,3 2-9 16,-2-1 24-1,0 4-23-15,-3-3 1 0,4 2 23 16,-4 2-24-16,-2 0-1 16,2 3 0-16,-2-2 1 15,1 3 11-15,-1 0-12 16,3 2 0-16,-1-1 6 15,-2 3-6-15,1 0 0 16,-6 0-1-16,-19 7-21 16,7 6-62-16,3-8-300 0</inkml:trace>
  <inkml:trace contextRef="#ctx0" brushRef="#br0" timeOffset="64250.1181">19717 10449 84 0,'0'0'117'0,"0"0"-80"16,0 0-30-16,0 0 11 15,0 0-18-15,0 0 1 16,6-8-1-16,-6 8-29 15,0-2-52-15</inkml:trace>
  <inkml:trace contextRef="#ctx0" brushRef="#br0" timeOffset="68656.4366">14358 10994 22 0,'0'0'187'16,"0"0"-119"-16,0 0-29 16,0 0 17-16,0 0-18 15,0 0-28-15,0 0-1 16,-19-26-9-16,17 22 1 0,-2 0 3 16,2 2-3-1,-3-1 75-15,3 1 18 0,0-1-20 16,2 1 15-16,0 2-32 15,0-2-16-15,0 2 30 16,0 0-59-16,0 0 2 16,0 0-2-16,0 0-12 15,0 0 38-15,0 0-18 16,0 0 3-16,0 0 8 16,0 0-11-16,0 0 4 15,0 0 5-15,0 0-4 16,0 0 4-16,0 0-12 0,0-2-16 15,0 1 40 1,4-6 15-16,9-1-24 0,3-3-16 16,7-6-15-16,6-3 9 15,6 0-10-15,5-4 1 16,8 0 2-16,2-4-3 16,8 2 0-16,4-4-1 15,5 2 2-15,5-3 0 16,1 2-1-16,6-1 0 15,-2 0-4-15,2 3 4 16,-6-1-12-16,-3 5-2 16,-6-3-20-16,-2 3 34 15,-3 0 0-15,-1-4 0 16,-4 1 0-16,0-2 0 16,0 0 0-16,-2 0 0 0,0-2 1 15,2 2 7-15,2 0-8 16,2-1 0-16,0 3-3 15,2 2 3-15,-2 0 0 16,0 2 0-16,-5 2 1 16,1 1 3-16,0 0-4 15,-3 1 0-15,0 0 0 16,0 2 0-16,1 0 0 16,2-1 7-16,-2 4-6 15,4-1 9-15,-2 2-10 16,2 2 1-16,-6 1 5 15,2 0-6-15,0 1 0 16,-8 0-9-16,1 1 11 0,-5 4-3 16,-3-3 1-1,-1-1 0-15,2 4 2 0,-2-2-1 16,-1 1-1-16,1 1 0 16,2 0 6-16,2 3-5 15,0 0-1-15,3 0 0 16,-1 0 2-16,0 0-2 15,3 0 0-15,-1 0 0 16,4 0 0-16,-2 0 3 16,3 4-3-16,1-2 0 15,-4 2-2-15,1 3 2 16,-1-4 0-16,0 4-1 0,-2-3 2 16,1 1 1-1,1 2-2-15,-1-1 0 16,1-1-1-16,2 2 1 0,-4-2 0 15,1 2-1-15,-1-2 1 16,-2 0-1-16,-1 1 1 16,-1-3 0-16,-3 2 4 15,-3 1-3-15,0-2-2 16,-1 1 0-16,-2 2 1 16,-2-2 1-16,3 0-1 15,-3 1 0-15,-2 0-2 16,-4 0 3-16,2 2-2 15,0 0 1-15,-1-1 0 16,5 2 0-16,0 1 0 16,5 2 0-16,-1-2-2 0,3 2 8 15,-3 0-7-15,2 0 1 16,-1 2-1-16,-3-4 0 16,0 2 1-16,-2-2 0 15,-2-1-1-15,-2 1 2 16,-3-5 11-16,1 3-12 15,-4 1 1-15,2-4 2 16,-1 3-3-16,-3 3 0 16,2-3-1-16,-2 1 2 15,-1 1 0-15,-1-2-1 16,-1 1 0-16,-3-2 18 16,-3 2-7-16,0-6-3 15,-4 1 9-15,0 0-17 0,-1-1 9 16,1 1-8-1,0-2-1-15,0 1 7 0,4 2-7 16,-4-3 0-16,1 0-2 16,-3 0 4-16,0-1 2 15,0-1-4-15,-2 2 0 16,2-2 0-16,0 3 1 16,1-1-1-16,0 0 2 15,-1 0 9-15,0 0-9 16,0-2-2-16,-2 0 0 15,2 0-1-15,-2 0 7 16,0 0-5-16,0 0 2 16,0 0 6-16,0 0 56 15,0 0-1-15,0 0-3 16,0 0-2-16,0-4-39 0,-6-12-10 16,-4-5-10-16,-5-2-1 15,-3-5 0-15,-7-2 1 16,-1-5-11-16,-3 3 10 15,-2-3 2-15,0 2-1 16,4 3 0-16,2 0 6 16,5 5-7-16,7 4 1 15,1 1 0-15,6 5-5 16,4 4 11-16,-1 3-6 16,3 2 0-16,0 2 0 15,0 1 5-15,0 3-5 16,0 0-6-16,0 0-3 0,0 0 9 15,0 0-7-15,0 0 6 16,0 0-5-16,0 0-2 16,0 0 8-16,0 0-4 15,0 0-2-15,0 0 3 16,0 0 3-16,0 0-1 16,0 0 0-16,0 0 0 15,0 0 1-15,0 0 0 16,0 0 4-16,0 0-4 15,0 0 0-15,0 0 0 16,0 0 0-16,0 0 1 16,0 0-1-16,0 0 0 15,0 0-5-15,0 0 6 0,0 0-2 16,0 0 1-16,0 0-15 16,0 5 14-16,0 11 1 15,0 5 0-15,7 8-6 16,3 7 9-16,-2 3-3 15,3 7 0-15,1 0 0 16,1-4 5-16,0 0-5 16,3-7 0-16,-3-4-6 15,1-5 7-15,-6-4-1 16,1-7 0-16,-2-1 1 16,-2-4 3-16,-1-1-4 15,0-4 0-15,-2 0-4 16,-2-1 10-16,2 0-6 0,-2-2 0 15,0 0 0 1,3 1-2-16,-3-3 2 0,2 3-1 16,-2-3 1-16,2 4 0 15,3-2 0-15,0 3 0 16,-1 0 0-16,2 1-10 16,3-2 10-16,3 0-22 15,-1 0-16-15,-1 0 3 16,4-2 19-16,-3 0-1 15,-1-2-31-15,-2 2 47 16,-1-2-7-16,-3 0 8 16,0 0-1-16,-1 0 2 15,-3 0-1-15,3 0 0 16,-3 0 1-16,0 0 19 0,0 0-20 16,0 0-6-16,0 0 6 15,0 0 1-15,0 0-1 16,0 0-11-16,0 0-10 15,0 0 20-15,0 0-10 16,0 0-5-16,0 0 10 16,-3 0 12-16,3 0-5 15,0 0-1-15,0 0 0 16,0 0 0-16,0 0 0 16,0 0 0-16,0 0 0 15,0 0 0-15,0 0 1 16,0 0-1-16,0 0 0 15,0 0 8-15,0 0-8 0,0 0 1 16,0 0 9-16,0 0-9 16,0 0 16-16,0 0-17 15,0 0 0-15,0 0 20 16,0 0-20-16,0 0 0 16,0 0 0-16,0 0 1 15,0 0 1-15,0 0-2 16,0 0 0-16,0 0 0 15,0 0 0-15,0 0-48 16,0-8 33-16,0 2-18 16,0-2 31-16,0 0-16 15,0 3 18-15,0 2 1 16,0-1 1-16,0 4-4 0,0 0 2 16,0 0-10-1,0 0-1-15,0 0 11 0,0 0 0 16,0 0 0-16,0 0 1 15,0 0-1-15,0 0 0 16,0 0 9-16,0 0-5 16,0 0-4-16,0 0 0 15,0 0 15-15,0 0-14 16,0 0 12-16,0 0-11 16,0 0 8-16,0 0-13 15,0 0 3-15,0 0 0 16,0 0 3-16,0 0-3 15,0 0 0-15,0 0 0 16,0 0 0-16,0 0 0 16,0 0 0-16,0 0 0 0,0-2 14 15,0 2-14-15,0-3 0 16,0 3 0-16,0-3-1 16,3-1-14-16,-1 2 14 15,0-2 1-15,-2 2 1 16,2 2 1-16,-2-2-2 15,0 2 1-15,0 0 0 16,0 0 20-16,0 0-19 16,0 0 4-16,0 0 4 15,0 0-10-15,0 0 0 16,0 0-8-16,0 0 8 16,0 0 11-16,0 0 4 0,-2 0-2 15,-2 0-4-15,-4-3-9 16,-3 0 32-16,-3 3-20 15,-5-2-11-15,-8 2 30 16,-4 0-25-16,-9 0 17 16,-3 4 12-16,-3 4-10 15,-1 2 17-15,-2 0-27 16,0 0-14-16,-1-2 30 16,2 0-30-16,1 0 8 15,3-2 1-15,3 0-8 16,3-1 6-16,9-2-8 15,4-1 0-15,10 0 3 16,1 0-2-16,8 1-1 0,0-3 0 16,1 0 7-16,3 0-6 15,2 0-1-15,0 0 0 16,0 0 1-16,0 0-1 16,0 0-1-16,0 0-10 15,0 0-40-15,0 0 2 16,-10 0-61-16,4 0-84 15,-5 0-183-15</inkml:trace>
  <inkml:trace contextRef="#ctx0" brushRef="#br0" timeOffset="70109.4264">19638 10754 82 0,'0'0'532'0,"0"0"-418"15,0 0-92-15,0 0 46 16,0 0 27-16,0 0-37 15,-122 6-10-15,104-2-30 16,3 0 11-16,1 2-4 16,-1 2-19-16,1-2 31 15,3 2-22-15,-2 1 1 0,-1 0 27 16,1-1-41-16,1 2 15 16,1 2-7-16,1 0-1 15,0 0 11-15,1 0-17 16,3 0-3-16,-1 2 25 15,2 1-25-15,1-1 1 16,2 1 19-16,2 2-7 16,-2 1 8-16,2 0-20 15,0 2-1-15,0 0 28 16,0 1-21-16,2 0-1 16,4-1-6-16,2 0 6 15,0 2 8-15,1-1-11 16,0 0 3-16,2-1 9 0,-2 2-15 15,1-2 0 1,0-2 0-16,-1 0 1 0,3-1 14 16,-2-2-15-16,1-1 0 15,1-1 19-15,-1-1-19 16,0-5 2-16,0 1-2 16,-2-2 8-16,0-2 2 15,-2 1-10-15,0-1 0 16,-1-3 11-16,-2-1-11 15,1 0 13-15,-1 0-4 16,-2 0-9-16,1 0 32 16,-3 0-12-16,2 0 6 15,3-3-26-15,-3-8-23 16,0-3 9-16,-2 0-68 16,0-2 1-16,0 2 20 0,0 3-43 15,0-6 7-15,0 3-117 16,0 2-356-16</inkml:trace>
  <inkml:trace contextRef="#ctx0" brushRef="#br0" timeOffset="70628.6848">19643 11155 810 0,'0'0'173'0,"0"0"-141"15,0 0-6-15,0 0 33 0,0 0-1 16,0 0-41-16,0 0-17 16,-23-7-8-16,23 7 8 15,-2 9 9-15,0 5 4 16,0 2 22-16,0 0 27 16,2 2-16-16,0 1 2 15,0 2-10-15,0 2-21 16,0-2 18-16,0 2-10 15,6-5-15-15,0 0 13 16,2-6-23-16,-4-5 0 16,-2 0 0-16,1-4 1 15,-3 0 8-15,0-3-8 16,0 2 0-16,-11 0 21 0,-16-1-15 16,-9 2 3-1,-9-2 9-15,-6-1 17 0,-2 0 37 16,-3 0-36-16,5 0-18 15,2 0 20-15,6 0-24 16,10 0 2-16,10 0-3 16,8-1-12-16,9-2 15 15,4 3-17-15,2 0 0 16,0-1-11-16,0 1 11 0,0 0-16 16,0 0-22-16,0 0-54 15,-12 0-40-15,3 0-79 16,-7-2-275-16</inkml:trace>
  <inkml:trace contextRef="#ctx0" brushRef="#br0" timeOffset="74898.2083">19649 11640 166 0,'0'0'209'0,"0"0"-138"0,0 0 24 16,0 0 31-16,0 0-77 16,0 0-49-16,0 0 0 15,0 2 0-15,0-2 10 16,0 0 3-16,0 0 7 16,0 0 29-16,0 0-23 15,0 0-14-15,0 0-12 16,0 0-10-16,0 0 9 15,0 0-20-15,0 0 9 16,0 0 12-16,0 0 1 16,0 0 24-16,0 0-9 15,0 0 3-15,0 0 30 16,0 0-6-16,0 0 16 0,0 0 12 16,0 0-4-1,0 0 24-15,0 0-6 0,0 0-16 16,0 0 6-16,0 0-20 15,-2 0-27-15,-7 0-3 16,-5 0-25-16,-1 0 13 16,-7 0-10-16,-5 0 4 15,-4 0 15-15,-7 0-11 16,-4 0 2-16,-5 0 17 16,1-2-19-16,-4-2 13 15,1 1-5-15,3-4-12 16,-2-1 22-16,2 0-29 15,-1-4 0-15,-2 0 0 16,2-2 1-16,1-3 9 16,1 2-10-16,-3-3 6 0,4-2 2 15,-3-2-8 1,1-2 0-16,-2-2 0 0,2-4 1 16,-1-1 5-16,3-1-6 15,1-1 0-15,1-4 8 16,4-1-7-16,3-2 5 15,1-2 16-15,5-2-21 16,0 0 26-16,2-2-27 16,1 0 1-16,1-3 13 15,0 2-14-15,0-6 1 16,0-1-1-16,0 0 6 16,-4-2 4-16,2-1-4 0,0 6 0 15,-2-5 20-15,4 5-19 16,1-2-1-16,2 2 1 15,0-3-1-15,-1-3 5 16,1 4-11-16,0 0 0 16,-1 1 13-16,3 0-3 15,-2 0-9-15,0 0-2 16,1-2 9-16,0-1 1 16,0-3-9-16,-1-3 1 15,1 1 2-15,2-1-2 16,-1 1-1-16,-1-5 0 15,2 1 7-15,1-1 0 16,3-4-7-16,-2-1 0 16,5-4-11-16,-5-1 11 15,5-5-1-15,-2-4 0 0,1-1 1 16,2-7 2-16,1 3-2 16,4-1 0-16,1 7-6 15,3-1 6-15,2-1 0 16,0 1 0-16,0-1 0 15,0 0-3-15,0 0 3 16,7 1-5-16,-1 2-6 16,2 2 9-16,2 1-7 15,1 6 3-15,1 2 6 16,1 3-1-16,3 2 1 16,-3-3 0-16,3-1 4 15,1 0-3-15,2-2-2 16,-2 1 1-16,1 1 0 0,2 4-4 15,2 3 4-15,5-2-3 16,2 3-4-16,2 1-1 16,5 3 7-16,2 3-8 15,-2 1 5-15,1 1-11 16,-3 7 15-16,1 0 0 16,1 2-9-16,0-2 15 15,0 2-7-15,-1-1 1 16,1 4-9-16,-1-1-4 15,1-1 13-15,0 3 0 16,0 2-1-16,-1 4 1 16,1 2-1-16,-3 0-7 0,2 2 8 15,0-4 6-15,0-2-6 16,3-3 0 0,-3 0-6-16,3 1 8 0,-1 3-4 15,-2 3 2-15,3 2 0 16,-3 2-4-16,-1 2 4 15,1 3-4-15,-4 3-2 16,0 5 10-16,-4 1-11 16,0 0 5-16,-2 1-8 15,2 4 4-15,0-1 6 16,-1 1-7-16,1 1 7 16,-1-2 0-16,-1 3-8 15,0 0 8-15,-3 0 0 0,1 0-5 16,-4 2 5-16,-1 1 0 15,-3 0-1-15,2 0 0 16,-7-1 0-16,2 3 1 16,-1-1-1-16,0 0-11 15,3 1 12-15,-1 2-1 16,5-2 0-16,1 1-8 16,4 1-1-16,1-2 9 15,1 0-8-15,0 2 0 16,1 0 9-16,-2 0-1 15,1-3 0-15,-4 3-14 16,-4 0 9-16,-1-2 6 16,-5 2 0-16,-5-2-1 15,2 2 1-15,-2-2 0 16,-2 1-1-16,5-4 7 0,1 3-4 16,0-2-2-16,3 2 0 15,1-2-4-15,4 0 4 16,0 3 0-16,0-4 0 15,-1 1 0-15,-3 1 5 16,-3 0-5-16,-5 3-3 16,-3 0 2-16,-1 0 1 15,-2 0 0-15,0 0 0 16,0 0 0-16,0 0 2 16,0 0-2-16,0 0 0 15,0 0-2-15,0 0 2 16,0 0 0-16,0 0 0 15,0 0-19-15,0 0 12 16,-15 0-129-16,-6 0-90 0,-6 0-438 16</inkml:trace>
  <inkml:trace contextRef="#ctx0" brushRef="#br0" timeOffset="76695.1772">19855 5049 234 0,'0'0'128'0,"0"0"-92"15,0 0-30-15,0 0 71 16,0 0 3-16,0 0-49 15,0 0-18-15,0-20-12 16,0 16 13-16,0-1-14 16,0 2 0-16,0-1 40 15,0 2-31-15,2-2-7 16,2 0-2-16,-2 1 2 16,2 0-4-16,2-1 2 15,-4-1 0-15,0 5 15 16,0-5 20-16,0 3 35 15,-2 0-18-15,0-1-33 0,3 2 40 16,-3-1-27-16,0 2-10 16,0 0 34-16,0 0-30 15,0 0-3-15,0 0-17 16,0 0 6-16,0 0-7 16,0 0-5-16,-3 0 0 15,-7 0 0-15,-6 3 1 16,0 6-1-16,-2 1 5 15,0 2-4-15,1-2 15 16,-2 2-16-16,4 0 0 16,-1 2 15-16,1 2-15 15,-1 0 7-15,1 1 1 16,3-2-6-16,1 2 13 16,1-3-15-16,0 3 0 15,1 0 10-15,3 0-8 0,-4 3-2 16,2 1 0-16,1-2 0 15,1 4 4-15,-2-3-4 16,4 0 0-16,-2-2-2 16,1-2 8-16,1-2-6 15,2-3 0-15,-3 1 0 16,3-1 3-16,-1-3-3 16,3 2 1-16,0-2-9 15,0 2 16-15,0 1-11 16,0 3 3-16,0-2 0 15,0 3 10-15,0 2-10 16,0-3 0-16,0 6 1 16,0-3 5-16,5 2-6 0,0-1 0 15,1-4 0-15,-1 2 3 16,1-4-3-16,1 0 0 16,0-1-6-16,-1 0 13 15,3-1-1-15,-3-3-6 16,4 0 0-16,-1-2 3 15,-1 2-3-15,4-1 0 16,-3-2 0-16,2 1 1 16,0 0 12-16,0-3-13 15,3 3 0-15,3-5 32 16,2 3-22-16,2-3 13 16,4 2-4-16,2-2-18 0,-3 0 22 15,3 0-23-15,-4 0 0 16,-2 0 10-16,-2 0-10 15,-1 0-1-15,-5 0 1 16,0 0 0-16,-2 0 8 16,2 0-8-16,-1-2 0 15,1-1 6-15,3-4-6 16,1 0 0-16,4 2 0 16,0-3 6-16,2 0-6 15,2-4 0-15,-1-1 1 16,-1 1 0-16,-1-1-1 15,-2-4 0-15,-2 1 1 16,-1-1 6-16,0-3 1 0,-5-3 3 16,2 0-5-1,-3-3 23-15,-2-1-20 0,-1-1-3 16,-2-2 1-16,-2 2 52 16,-2 0 8-16,-2 0-49 15,0 2-18-15,0-2 17 16,0-1-15-16,0 3 2 15,0-1 3-15,-2 0-5 16,-10 1 21-16,1 0-7 16,-1 3-1-16,-5-2 10 15,2 3-24-15,-5 2 1 16,0 0-2-16,0 2 7 16,0 4-14-16,-3 0 7 15,-2 4 0-15,2 2-2 16,-4 2 1-16,0 0 1 0,0 4-1 15,-4 0-2-15,2 2 2 16,-4 0 1-16,1 0 0 16,-3 2-9-16,2 8 16 15,-4 3-18-15,2 1 11 16,-9 7-27-16,10-7-146 16,7-8-392-16</inkml:trace>
  <inkml:trace contextRef="#ctx0" brushRef="#br0" timeOffset="77804.5959">19356 5199 88 0,'0'0'283'0,"0"0"-201"16,0 0-60-16,0 0 12 15,0 0 14-15,0 0-16 16,0 0-21-16,-14-17-5 16,12 10 0-16,-1-1-6 0,1 3 0 15,0-2 26 1,-2 2-15-16,2-2 2 0,-1 2-7 16,1 0-6-16,-1 1 9 15,1 0-9-15,2 0 0 16,-2 0 12-16,2 0-11 15,-2 0 51-15,0 2-5 16,-1-1-21-16,3 3 28 16,0-3-22-16,0 1 14 15,0 0 10-15,0 0-24 16,0-1-3-16,0 3 3 16,0 0-5-16,0-3 28 15,0 3-20-15,0 0 1 16,0 0 5-16,0 0-34 15,0 0 3-15,0 0-10 0,0 0 1 16,0 0-6-16,7 0 5 16,5 0 0-16,3 0 2 15,5 8-1-15,1 2-1 16,0 0 0-16,4 0 1 16,2 2 4-16,0-1-5 15,-3 2 0-15,0-1 0 16,-1-2 2-16,-5-1-2 15,-5-2 0-15,-5-2 0 16,0-2 3-16,-6 1-3 16,0-1 0-16,-2-2-6 15,2 2 12-15,-2-3-8 0,0 1 2 16,2 2 0-16,-2-2-3 16,0 2 3-16,0 0 0 15,0-1 0-15,0 3 1 16,0-1-1-16,0-1 0 15,0 4-12-15,0-2 5 16,-10 5 7-16,-6 2 0 16,-7 5 12-16,-1 1-12 15,-5 4 11-15,-2 0-5 16,0 0-6-16,2 0 21 16,4-3-21-16,3 1 1 15,3-8 2-15,9 2 6 16,1-5-8-16,5-1-1 0,1-2-5 15,3-2 4-15,0 1 1 16,0-2-6-16,0-3-59 16,0 0-148-16,0-10-731 0</inkml:trace>
  <inkml:trace contextRef="#ctx0" brushRef="#br0" timeOffset="79382.6782">19977 5923 64 0,'0'0'631'16,"0"0"-556"-16,0 0-49 15,0 0-16-15,0 0 27 16,0 0-24-16,0 0-11 16,-2-30 9-16,0 26-11 15,-3 1 0-15,1-4 11 16,2 3 36-16,-3 0 5 15,-2 2-12-15,3 0-12 16,-3 2 8-16,1 0-26 16,-6 0-4-16,-1 0-6 0,-3 0 7 15,1 7-3-15,-5 2-4 16,2 1 0-16,0 0 24 16,0 0-22-16,5 0 11 15,-1 1 0-15,1 1-12 16,2 0 14-16,2 1-15 15,0 1 0-15,3-2 5 16,-1 2-5-16,3 0-1 16,-1 2 1-16,2 3 0 15,-1 0 1-15,2 1-1 16,0 3 0-16,0 0 0 16,-1-2 0-16,1 1-1 15,2-2 1-15,0 1 0 0,0-1 5 16,0-1-5-1,0 0 0-15,0-2-1 0,0 1 1 16,0 1 0-16,5 0 0 16,1 2 0-16,3 1 8 15,2 0-8-15,0-2 0 16,3 0 8-16,-1 0-7 16,3-5-1-16,1 2 13 15,2-3-13-15,-2 0 35 16,1-2-23-16,-1-3-11 15,4 3 27-15,-1-7-27 16,-2 1 15-16,2-3-9 0,0 0-6 16,-2-1 24-1,2-2-9-15,0 0-3 0,2 0 16 16,0 0-27-16,3-5 14 16,-2 0-16-16,-2-4 1 15,4 2 9-15,-5-1-10 16,3-2 0-16,-4 2 3 15,2-3-1-15,-6 2-2 16,1 1 0-16,-3-2 1 16,1 0 12-16,-1-4-13 15,-1 0 6-15,-4-2 26 16,1-2-5-16,-1-3 12 16,-2-1-23-16,-2-2 9 15,-4 1 39-15,0-3-43 16,0-1-14-16,0 1-6 0,0 0 5 15,-10 0 10-15,0 3-16 16,-1-2 1-16,-5 4-1 16,3 1 0-16,-1 3 1 15,-1 1 0-15,1-1 0 16,1 4 17-16,-3-3-18 16,1-1 0-16,-3 2 4 15,2-2-3-15,-2 1-1 16,1 1 0-16,-1 0 2 15,-1 3 17-15,4 0-15 16,-1 2-2-16,1 2 21 16,2-1-23-16,-1 4 0 15,1-1 3-15,2 3 7 0,-2-2-2 16,1 3-8-16,-1 0-9 16,-2 2-1-16,-3 0 9 15,-3 0-8-15,-4 4 8 16,-10 12-52-16,6-4-190 15,2-8-492-15</inkml:trace>
  <inkml:trace contextRef="#ctx0" brushRef="#br0" timeOffset="80195.2533">19672 5534 103 0,'0'0'563'16,"0"0"-469"-16,0 0-58 16,0 0-10-16,0 0 33 15,0 0-29-15,0 0-12 16,-56-2 10-16,36 12 7 16,-2 2 20-16,-5 5-7 15,-2-2-31-15,0 5 22 16,0 1-30-16,0 1 8 15,2 0 8-15,2-1-24 0,4-1 17 16,0 3-18-16,3-1 0 16,3 2 8-16,1 0-8 15,3 2 0-15,3 4 4 16,1-2-3-16,2 3 10 16,3-2-11-16,2 1 0 15,0 2 6-15,0-2-6 16,5 1 0-16,10-2 7 15,3 0-5-15,2-2 4 16,0 0-6-16,3-3 0 16,-4-3 11-16,-1-6-11 15,1-1 0-15,-6-4-1 16,-3-3 10-16,0 0-2 0,-3-2-1 16,-5-4-5-1,0-1 23-15,0 3-23 0,-2-3 8 16,0 0 4-16,0 0-12 15,0 0 10-15,0 0-11 16,0 0 0-16,0 0 0 16,0 0 0-16,2 0 0 15,0 1-1-15,0 2-11 16,6-3-11-16,-4 0-110 16,1 0-155-16</inkml:trace>
  <inkml:trace contextRef="#ctx0" brushRef="#br0" timeOffset="80742.0315">19541 6043 722 0,'0'0'188'0,"0"0"-151"16,0 0-35-16,0 0 14 15,0 0-16-15,0 0-3 16,0 0 2-16,-5 14 2 16,5 1 9-16,2-1-3 15,3-1-6-15,1 6 16 16,1-4-11-16,2 4 7 16,-2-3 9-16,4 2-12 0,-3-1 2 15,4-4 2-15,-3-3-11 16,-1 0 20-16,-4-4-22 15,2-2 6-15,-6 0 12 16,0-4-7-16,0 2 12 16,0 0-10-16,0 5-13 15,-10 2 35-15,-7 3 6 16,-10 4-10-16,-4 2 9 16,-9 4-27-16,-5 0 17 15,1-1-4-15,-1-2-25 16,3-1 33-16,3-4-3 15,6-4-11-15,7-2 8 16,6-4-17-16,6 1 10 0,5-3-22 16,7-1 0-1,2-1 10-15,0 0-9 0,0 0 8 16,0 0 2-16,0 0-11 16,0 0 7-16,0 0-7 15,0 0-30-15,-11 3-42 16,-5 3-151-16,-3-5-180 0</inkml:trace>
  <inkml:trace contextRef="#ctx0" brushRef="#br0" timeOffset="85757.7497">14208 6972 380 0,'0'0'122'0,"0"0"-89"15,0 0 27-15,0 0 62 16,0 0-5-16,0 0-33 15,0 0-28-15,0-31 9 0,0 30-26 16,-2-1 12-16,-5 2-8 16,-4 0-37-16,-4 0 17 15,-6 0-22-15,-1 0-1 16,-6 0 12-16,-5 3-11 16,-2 9 7-16,-1 2 5 15,1 3-13-15,-3 1 30 16,5 0-17-16,0 0-11 15,4 3 22-15,2-2-23 16,2 6 6-16,5-1-7 16,2-1 0-16,2 5 6 15,1-2-6-15,3 3 0 16,2 1 2-16,1-2-1 0,-1 2 7 16,2 2-8-1,-1-2 0-15,2 0 5 0,0-2-5 16,1 1 0-16,-1-2-2 15,1-3 4-15,1 1-3 16,-2-4 1-16,3-1 0 16,-1-1 6-16,3-1-6 15,0-2 0-15,0 0 8 16,2 2-6-16,0-1-2 16,0 2 0-16,0-1 1 15,0-2 9-15,0 1-9 16,4-4-1-16,3 1 8 0,1 0-6 15,2-2 1 1,1 1-3-16,2-1 0 16,-2-1-3-16,5 2 3 0,0-4 0 15,1 4 9-15,3-3-9 16,1 2 12-16,1-3-4 16,2 0-8-16,3-3 22 15,2-1-22-15,0-1 1 16,2 1 16-16,0-1-15 15,0-3 11-15,1-1-13 16,-3 0 0-16,0 0 7 16,-2 0-5-16,4 0 8 15,-2-3-9-15,2-8 0 16,0 2 15-16,-2-4-16 16,-2-2 0-16,-2-3 9 0,-4-3-9 15,2-6 0-15,-3-4 0 16,1-3 7-16,-6-6-7 15,1-2 0-15,-5-4 0 16,-3 0 5-16,-1 0-4 16,-5 1-1-16,-2-1 13 15,0 2-13-15,0 0 24 16,0 3-23-16,0-5 5 16,0 2 9-16,0 3-5 15,0-3-3-15,-2 1-2 16,-7 3 2-16,0 2 12 15,-5 5-12-15,-1-2 8 16,-5 5 25-16,-3 3-25 0,-6 3 5 16,1 6 10-1,-6 2-29-15,1 4 32 0,-1 3-32 16,1 5 0-16,2 2 18 16,0 2-19-16,2 0-1 15,0 0 0-15,2 7-5 16,2 8-2-16,3 1 8 15,2 6-47-15,9-4-166 16,5-11-325-16</inkml:trace>
  <inkml:trace contextRef="#ctx0" brushRef="#br0" timeOffset="93134.0402">19871 6615 351 0,'0'0'122'0,"0"0"-96"16,0 0-7-16,0 0-10 0,0 0-1 15,0 0 11-15,6-26-9 16,-4 24 51-16,-2 0-5 15,2 0 11-15,-2 2-10 16,0-2-47-16,3 2-9 16,-3 0 7-16,0 0-7 15,0 0 8-15,0 0-9 16,0 0 0-16,0 0 11 16,0 0-11-16,0 0 0 15,0 0 12-15,0 0-11 16,0 0 17-16,0 0-17 15,0 0-1-15,0 0 17 16,0 0-17-16,0 0 1 0,0 0 3 16,0 0 3-16,0 0 1 15,0 0-7-15,0 0-1 16,0 0 37-16,0 0-24 16,0 0 0-16,0 0 3 15,0 0-16-15,0 0 19 16,0 0-8-16,0 0-3 15,0 0 28-15,0 0-13 16,0 0 6-16,0 0-5 16,0 0-9-16,0 0 14 15,0 0-12-15,0 0 8 16,0 0 15-16,0 0-24 0,0 0-4 16,0 0 3-16,0 0-14 15,0 0 20-15,0 0-21 16,0 0 0-16,0 0 3 15,-13 0-1-15,-1 0-2 16,-1 0 5-16,-4 0 1 16,-1 4 10-16,1 0-16 15,-6-1 0-15,-2 4 7 16,-2-2-1-16,-2 0-6 16,-3-1 0-16,-1 0 2 15,-1-2 9-15,-4-2-11 16,-4 2 0-16,-4-2 4 15,-4 3-2-15,-9-3-2 16,-4 0 0-16,-8 0 6 16,-8 0-17-16,-6 0 11 0,-4 0 0 15,-3-5 0-15,-4-5 7 16,0-2-1-16,-2 0-6 16,-1-2 0-16,1 2-2 15,2-2 2-15,3 0 0 16,-2 0 12-16,1 0-12 15,1-1 0-15,-3-1-1 16,0 1 1-16,-1-3-3 16,1-3 3-16,3 2 0 15,1-1 3-15,1-3-2 16,-1 1 7-16,3 0-8 16,-1 1 0-16,5-2 0 15,2 1 0-15,5 5-6 0,4-2 6 16,3 3 0-16,1 0 11 15,6 2-11-15,-1 2 0 16,4 2 2-16,-1 1-2 16,4 4 0-16,-3 2 5 15,5 2-5-15,2 1 17 16,1 0-17-16,3 0 0 16,1 4 11-16,4 4-11 15,1 1 0-15,1 2-1 16,1 4 2-16,1-2 6 15,1 3-7-15,-3 0 0 16,3 0 12-16,-3 1-12 0,0-5 0 16,3 5 0-16,4-3 2 15,0 1 10-15,5 0-12 16,2-1 0-16,2 4-5 16,2-2 5-16,0 5 0 15,0-1 0-15,3-1 1 16,2 4 0-16,-1-4-1 15,1 2 0-15,4-6 1 16,0 2-1-16,3-3 0 16,-1 0-1-16,1-1 1 15,-1 2-2-15,1 1 2 16,-1-2 0-16,-2 2 0 16,2-4 1-16,-2 2-1 0,3-2 0 15,-3-2 1 1,3 2 3-16,-6-2-4 0,4 1 0 15,-1-2 14-15,-3 2-14 16,2-4 0-16,1 1-1 16,-1 1 2-16,4-2 6 15,-1 0-7-15,1-2 0 16,1 2-4-16,1-1 4 16,2-2 0-16,0 1 0 15,2 0 1-15,-2-1 3 16,2-1-4-16,0 2 0 15,-2 0-5-15,-1 2 6 16,2-1-1-16,-1 0 0 16,1-3 0-16,4 2 6 15,-1-3-6-15,1 0 0 0,2-1-5 16,-2 1 12-16,4 1-8 16,2-3 1-16,0 2-3 15,0-2 2-15,0 0 1 16,0 0 0-16,0 0-5 15,0 0 6-15,0 0-1 16,0 0 0-16,0 0 1 16,0 0-3-16,0 0 2 15,0 0 0-15,0 0 3 16,0 0 4-16,0 0-7 16,0 0 0-16,0 0 0 15,0 0 15-15,0 0 37 0,0-5 30 16,2-10-31-16,12-7-50 15,1-4 15-15,4-6-16 16,3-1-27-16,0-3 27 16,2-2-15-16,3-2 5 15,-2-1-6-15,2 0-3 16,-2 2 19-16,-4 6 0 16,0 3-2-16,-6 6 1 15,-4 6 1-15,-4 5 0 16,-3 5-2-16,-2 4 4 15,-2 2 4-15,0 1-6 16,0 1-4-16,0 0 3 16,0 0 1-16,0 0 0 0,0 0-1 15,0 0-30 1,0 0 31-16,-2 7-10 0,-6 5 10 16,-6 5-2-16,-1-2 2 15,-2 4 0-15,-2 0 0 16,-4 6 2-16,3-2 7 15,-1 2-9-15,-2 3-5 16,0 0 4-16,1 2 1 16,0-2 0-16,2 2 0 15,-1-4 7-15,4 0-4 16,1-2-3-16,3-3 0 16,-1-2-6-16,1-3 6 15,5 0 0-15,-2-3 0 16,1-4 6-16,5 2-12 15,0-5 6-15,0-3-7 0,1 2 0 16,0-1 4-16,1-2 3 16,2-1-1-16,-2-1 3 15,2 2 1-15,0-2-3 16,0 0-3-16,-2 0-6 16,2 2 9-16,-2 1 0 15,2 1 0-15,-3-2 1 16,1 2-7-16,0 0 6 15,2 2-11-15,0-2 11 16,0 2-9-16,0 2 9 16,7 0 0-16,13 2 0 15,5 0 2-15,10 2-2 16,5-2 0-16,7-1 2 0,2 0-1 16,2-1-1-16,-1-2 0 15,-4-2 1-15,-6 0 3 16,-4-1-4-16,-9-2 0 15,-10 1 10-15,-6-2-9 16,-6 2-1-16,-2-2 16 16,-1 0-6-16,-2 0 34 15,0 0-25-15,0 0-9 16,0 0-1-16,0 0-8 16,0 0-1-16,0 0 0 15,0 0-12-15,0 0 10 16,0 0-47-16,0 4-66 0,0-1-90 15,-12 0-107-15</inkml:trace>
  <inkml:trace contextRef="#ctx0" brushRef="#br0" timeOffset="96450.7077">19148 6895 453 0,'0'0'122'16,"0"0"-87"-16,0 0-13 0,0 0 35 16,0 0-6-16,0 0-44 15,0 0-4-15,-4 0-3 16,2 0 7-16,2 0-7 15,-2 0 1-15,-4 3 27 16,4-1 15-16,-4 0-16 16,-1 2 4-16,1-1-10 15,-4 4-11-15,1 1 16 16,-1 2-10-16,-4 2 10 0,-1 2 2 16,-1 0-15-16,0 2 10 15,-2 0-14-15,0 0-9 16,3 2 26-16,-3 2-16 15,0 2-9-15,2 2 14 16,1 1-7-16,1-2-5 16,1 4-3-16,-1-1 0 15,4-2 3-15,-1 2-2 16,1-4-1-16,2 2 8 16,1-2-7-16,1 2-2 0,1-2 1 15,2 2 0 1,3-2-1-16,0 0 1 0,0-3 0 15,0-2 7-15,0 0-6 16,3-2 4-16,4-1-5 16,4 1 0-16,-1-1 2 15,2-3-2-15,1 2 0 16,1-4 1-16,1 2 1 16,-1-3 11-16,1-2-13 15,1 1 1-15,-1 0 20 16,1-1-20-16,-3-2 0 15,1 0 13-15,-1 0-14 16,1-2 9-16,-1 1-9 16,2 0 0-16,1 1-7 15,-1-2 7-15,4 0-29 0,-3-1 20 16,-1-1-7-16,1 0 15 16,1 0 1-16,1 0 0 15,2 0-3-15,0 0 3 16,3 0 0-16,-1 0 0 15,0 0 1-15,0-1 2 16,3-5-3-16,2 1 0 16,2 0 1-16,0-3-1 15,2 0-1-15,-2-2 0 16,2-2 1-16,-2-3 7 16,-2 0-7-16,-1-4 0 15,-1-1 6-15,-5 0-6 0,1-3 0 16,-4-2 13-16,1-1-3 15,-3-2-9-15,-3 3-1 16,-1-4 0-16,-3 3 17 16,-1 2-17-16,0-2 8 15,-2 2 15-15,-1-2-23 16,-2-2 49-16,0 2-28 16,0-5-7-16,-2 3 14 15,0-2-9-15,0-1 8 16,0-2 28-16,-6 1-20 15,-10 2 28-15,-4 0-2 16,-4 2-31-16,-3 2 2 16,-4 4-31-16,-3 2 7 0,1 1-8 15,-5 4 8 1,0 2 1-16,-2 3-9 0,0 2 0 16,-1 1 0-16,4 2 0 15,-1 2 0-15,3-1 0 16,-1 1 1-16,2 1 7 15,0 2-8-15,1 0 1 16,0 0-2-16,-3 0 0 16,-1 0 1-16,-9 10 0 15,-2 4-14-15,-41 18 14 16,10-1-187-16,4-7-215 0</inkml:trace>
  <inkml:trace contextRef="#ctx0" brushRef="#br0" timeOffset="99216.1825">14455 7720 578 0,'0'0'121'16,"0"0"-93"-16,0 0-21 15,0 0 71-15,0 0-13 0,0 0-52 16,0 0 26 0,69 0 13-16,-42 0-33 0,0 4 24 15,6 0-14-15,6 3-1 16,1-2 6-16,4 4-19 16,5 0 25-16,5 1-14 15,2-3-20-15,4 4 29 16,2-4-34-16,3 0 8 15,4 0-1-15,0-2 4 16,5-1-5-16,-3 2-7 16,3-4 1-16,-3 1 20 15,0-3-21-15,1 0 2 16,-5 0 8-16,-1 0-9 16,1 0 5-16,-3 0-6 15,1-3 0-15,0-2-1 0,0-4 1 16,2 3 0-16,-1-3 0 15,1 0 7-15,5-2 4 16,-1 0-11-16,2 1 0 16,1-2 2-16,1-1 0 15,0 4-2-15,-7-1 0 16,1 0 1-16,-6 1 3 16,-1 1-4-16,-4 2 1 15,-4-5 5-15,0 2-6 16,-1 0 0-16,0-1-1 15,-1 0 2-15,1-3 1 16,-1 4-2-16,1-3 0 0,-4 0-3 16,0 0 3-16,-4-1 0 15,-1-1 0-15,1 3 1 16,-3-1 3-16,1-1-4 16,-3 1 0-16,-1 2 0 15,-2 3 0-15,0-1-1 16,-1-1 1-16,2 1 0 15,2 0 1-15,-2 0-1 16,2 3 0-16,-2-2-1 16,2 2 1-16,0-2 0 15,0 3 0-15,1 1 1 16,-4-3-3-16,-1 3 2 16,-3-1 0-16,-4 2-2 0,-2 0 4 15,-7 2-2 1,0-3 0-16,-4 3 0 0,-3-3 2 15,-1 3-2-15,-4-2 0 16,1 2-2-16,-3-2 2 16,2 2 0-16,-4-2 0 15,1 2 0-15,-1 0 5 16,-2 0-5-16,-2 0-1 16,0 0 0-16,2 0 2 15,-2 0-1-15,2-2 0 16,3 2 2-16,2-1 1 15,0-2-3-15,1 1 0 16,-1 0 3-16,0-2-3 16,0 2 0-16,-1 2-1 15,0-1 1-15,-1 1 1 0,0-3-1 16,-3 3 0-16,-2 0-1 16,2 0 2-16,-2 0 6 15,0 0-7-15,0 0-1 16,0 0-6-16,0 0 7 15,0 0 0-15,0 0 0 16,0 0 7-16,0 0-7 16,0 0 0-16,0 0 0 15,0 0 7-15,0 0-6 16,0 0 23-16,0-3 24 16,0 2-3-16,0-3 0 15,-9-5-45-15,-4 2-26 16,-5-3 24-16,-6 0-7 0,-5 0-8 15,-8-2 17-15,-5 0-2 16,-2-2 2-16,-5-4 0 16,-1 0 0-16,4-2 9 15,3 1-8-15,8 4 0 16,6 3 5-16,9 2 1 16,9 3-3-16,4 6-4 15,5-2-7-15,2 3 0 16,0 0 1-16,0 0 4 15,0 0-6-15,0 0-9 16,2 0 16-16,9 0-8 16,3 3 4-16,3 6-6 0,6 1 11 15,3 4-1 1,6 3 1-16,5 0 0 0,6 2-11 16,1-3 4-16,6 0-20 15,-4-4 3-15,-1 0-15 16,-7-3 22-16,-7 0-1 15,-8-1-15-15,-8-2 32 16,-6-2 1-16,-4-2 0 16,-5 1-8-16,2-3 8 15,-2 0 0-15,0 3 0 16,0-1-11-16,0 2 2 16,0-1 9-16,0 4-1 15,0-1-5-15,0 1-7 16,0-4-2-16,0 1 14 15,-2 0-27-15,-7 0 28 0,-7 0 1 16,-5 3 6-16,-5 0 18 16,-8 0-8-16,-3 4 24 15,-5 1-12-15,-1 0-29 16,1 2 38-16,0 1-25 16,5-1-4-16,4 0 14 15,4 0-23-15,5-3 1 16,6 1-1-16,7-2 2 15,2-1-2-15,2-4 0 16,3-1 0-16,2-1-1 16,2-3 1-16,0 1 0 15,0-1 0-15,0 0 0 16,0 0-7-16,0 0-3 0,-3 0-53 16,-1-1-103-16,-1-11-714 15</inkml:trace>
  <inkml:trace contextRef="#ctx0" brushRef="#br0" timeOffset="101216.2574">19431 7742 129 0,'0'0'216'16,"0"0"-145"-16,0 0 12 16,0 0 44-16,0 0 12 15,0 0-19-15,0 0-64 16,-62-13-24-16,53 13-8 16,-3-1-16-16,-1-1 13 15,-3 0-21-15,1 0 0 16,-1 0 2-16,1 0-2 15,1-1 0-15,1 0 0 16,4 1 9-16,3 0-3 0,1 2-6 16,0-2 0-16,3 2 17 15,2 0-10-15,-2 0-1 16,2 0 1-16,-4 0-1 16,-1 0-4-16,-4 6-2 15,-2 4 0-15,-2 6 31 16,-1 2-15-16,-1 1 7 15,-3 8 18-15,3 1-35 16,1 0 20-16,3 2-19 16,1-2-6-16,4-1 20 15,2-1-21-15,-1-5-8 16,5 2 8-16,0-1 0 16,0 0 13-16,0-1-13 0,2 2 0 15,9 0 10 1,3 0-9-16,-1-2 0 0,5-2 12 15,3-1-12-15,0 0 30 16,4-3-19-16,4-4-1 16,2 1 28-16,0-3-33 15,1-4-5-15,-3-1-1 16,0 0 0-16,0 1 2 16,-3-5-2-16,1 0 0 15,0 0 3-15,-3 0-3 16,1 0 0-16,-3 0 0 15,-1 0 0-15,-4-5 1 16,1-1-1-16,-5-1 0 16,1-2 10-16,-1-3-10 15,-1 1 0-15,-2-6 0 0,3-1 1 16,1-3 7-16,-3-4-8 16,3-3 0-16,-3 2-6 15,0-4 9-15,-2 2-3 16,-2 0 7-16,-1 0-1 15,-4 0 48-15,0 2 5 16,-2-2-3-16,0 2-20 16,0-1-14-16,0 3 10 15,-2 2-6-15,-8 0-17 16,-7 2 20-16,0 0-29 16,-3 2 1-16,-5 0-2 15,-2 2 10-15,-2 2-8 16,-2 2-1-16,-4 1 0 0,-1 4 3 15,-4 2-3-15,-1 0 0 16,2 3-6-16,-1 2 15 16,1 0-11-16,2 0 2 15,-1 0-6-15,0 12-2 16,-5 2-13-16,-17 5-107 16,9-2-83-16,4-5-496 0</inkml:trace>
  <inkml:trace contextRef="#ctx0" brushRef="#br0" timeOffset="101595.1286">18769 7445 183 0,'0'0'119'16,"0"0"-119"-16,0 0-52 15,0 0-123-15</inkml:trace>
  <inkml:trace contextRef="#ctx0" brushRef="#br0" timeOffset="102345.1259">18769 7445 499 0,'122'52'134'0,"-122"-52"-102"16,0 0 15-16,-4-2 65 15,0 0-65-15,-3 2-19 16,-1 0 8-16,-2 0-7 15,1 0 24-15,-5 0-35 16,-3 0-8-16,-1 2 17 16,-4 9-26-16,-2-1 11 15,-1 3 8-15,0 1-11 16,0 3 30-16,2 1-31 16,2 0 0-16,1 0 17 0,5 1-24 15,-1 2 11 1,3-1-12-16,1 2 11 0,1-3-7 15,3 4-4-15,1 0 0 16,2 0 6-16,3 1-5 16,0 0-1-16,2 0 0 15,0 1 1-15,0-3 5 16,0 0-6-16,9-2 0 16,2 2 3-16,4 0-1 15,3 0 5-15,3-1-7 16,-2 2 0-16,2-5 13 15,1-1-13-15,0-3 0 16,2 4 20-16,1-4-13 16,2-1 11-16,0-1-18 15,0 0 0-15,0 0 14 0,-2-3-13 16,0-2 22-16,-2-1 17 16,-1-2-9-16,-2-1-12 15,-2 0-8-15,-3-1-11 16,-3 0 21-16,-4-2-21 15,-3 2 0-15,-1-2 2 16,-1 0-1-16,-3 0 13 16,0 0-14-16,0 0 1 15,0 0 21-15,0 0-22 16,0 0-13-16,0-4-87 16,0-7-68-16,-9 0-72 0</inkml:trace>
  <inkml:trace contextRef="#ctx0" brushRef="#br0" timeOffset="102876.3537">18901 7949 707 0,'0'0'134'0,"0"0"-87"15,0 0 45-15,0 0-12 16,0 0-17-16,0 0-58 16,0 0-4-16,-21-9 8 0,21 9-8 15,0 0 6 1,7 9 11-16,2 0-7 0,2 4 21 16,4 1-19-16,2 4-1 15,0-1 21-15,3 2-20 16,1-1-3-16,-6-4-3 15,1 0-5-15,-8-2 16 16,-1-5-18-16,-5 0 1 16,-2-1-1-16,0 1 8 15,0 2-3-15,-11 1 19 16,-13 6-13-16,-8 2 25 16,-7 2-21-16,-4 0-14 15,-4 3 28-15,-2-3 5 16,-2-1 2-16,2 2 2 15,5-3-21-15,3-3 21 0,8-2-29 16,4-1-8-16,9-5 2 16,4 2-3-16,7-5-4 15,2 0 1-15,5 0-1 16,0-4 3-16,2 0 1 16,0 0-17-16,0 0-2 15,0 0-74-15,0 0-18 16,0 0-119-16,0 0-468 0</inkml:trace>
  <inkml:trace contextRef="#ctx0" brushRef="#br0" timeOffset="106204.5441">19601 8310 227 0,'0'0'277'16,"0"0"-204"-16,0 0-53 0,0 0 58 16,0 0 31-16,0 0-33 15,0 0-21-15,0 0 6 16,0 0 17-16,0 0-15 15,0 0-10-15,-5 0 13 16,-2 1-41-16,-4 2-9 16,-9 3-16-16,-9 2 0 15,-5 6 14-15,-7 4-14 16,-7 5 0-16,0 6 9 16,-6 3-9-16,-2 4 11 15,-2 4-11-15,-2 2 0 16,4 2 3-16,3-1-2 15,6-2-1-15,7 2 20 0,5-3-19 16,0-2 4-16,6 0-5 16,1-1 0-16,1 0 0 15,-2 4 0-15,3-2 0 16,-3-1 1-16,2 3 5 16,0-4-4-16,2 0-2 15,4-4 0-15,0 2 0 16,3-3 0-16,1 2 0 15,1-5-1-15,-2 5 2 16,2-5-1-16,3 2 0 16,-1-1 0-16,1 1 2 15,-1 1-2-15,4-3 0 16,-1 0-1-16,1 4 2 0,2-1 4 16,1 2-5-16,-1 0 0 15,-2 0 1-15,4 2-1 16,-3 0 0-16,-1-2-1 15,2 1 7-15,-1-1-7 16,0-1 1-16,0-2 0 16,0 1 23-16,3 0-22 15,-1 0 0-15,-2 0 20 16,2 2-21-16,1 0 10 16,-1 3-10-16,0 0 0 15,0 5 14-15,1 1-14 16,1-1 0-16,1 0 0 0,-1 0 7 15,1-3 6 1,-1 5 4-16,3-5-16 0,0 2 14 16,2-1-15-16,0 0 0 15,0-2 6-15,0 4-5 16,0-2 14-16,6 4-14 16,1 2 5-16,0 3 16 15,-2 2-22-15,-3 2-7 16,0 0 6-16,-2 0 2 15,0 1 14-15,0 1-15 16,0-6-5-16,0-2 4 16,2-5 1-16,2-4-1 15,1-1 1-15,2-2 0 16,4 0 4-16,0-4-4 16,5-2 0-16,-1 0-5 0,3-1 5 15,3-2-2-15,0-2 2 16,4 1-10-16,2-5 3 15,2-2-2-15,2-2 7 16,2-1 2-16,3 2 0 16,-1-1-7-16,2 0 6 15,-2 2 2-15,-4 0 0 16,1 4-1-16,-1-2-2 16,-2 1 0-16,-2 0 2 15,0-1 0-15,-4 0-1 16,4-2 2-16,-2 3 1 15,0-3-2-15,-3-4 0 16,-3 0 10-16,0-1-10 0,-2-3-1 16,-1 3 1-16,-1-4 0 15,3 2 1-15,1-1-1 16,-2-2 0-16,1-1 4 16,-1 0-4-16,-1-1 0 15,0-2 0-15,-2 0 0 16,-4 0 27-16,0-2-27 15,-1 2 0-15,-5-2 3 16,0 0-3-16,0 0 0 16,-1 0 0-16,-1 0 1 15,1 1-11-15,-3-3 10 16,0 0-37-16,0 0-40 0,0 0-124 16,-10 0-364-16</inkml:trace>
  <inkml:trace contextRef="#ctx0" brushRef="#br0" timeOffset="107329.6398">19601 11891 447 0,'0'0'127'16,"0"0"-101"-16,0 0 45 16,0 0 68-16,0 0-25 15,0 0-55-15,0 0-58 0,-39-19 29 16,28 14 17-16,-2-2-39 15,-3 4 33-15,-1-1-19 16,-3-2-21-16,-1 2 40 16,-1 0-8-16,2 2 6 15,0-1 2-15,5 3-21 16,-3 0 5-16,2 0 1 16,0 5-17-16,-2 9 28 15,3 2-19-15,-3 4 9 16,1 2 15-16,-2 2-15 15,2 0 13-15,-1 2-19 16,0 0 6-16,-2 0 14 16,2 3-31-16,1-2 2 0,-2 2 10 15,3-4-22 1,1 4 24-16,1-5-24 0,6 0 1 16,-1-1 10-16,5-4-11 15,2 1-1-15,2-1 0 16,0-2 1-16,0 0 0 15,10 0 0-15,9-1 0 16,2 0 13-16,4 0-6 16,4 1-7-16,2-4 0 15,2-1 6-15,3-1-12 16,0-4 6-16,0 0 0 16,2-3-7-16,1-3 7 0,-2-1-7 15,-2 0 6 1,-1 0 1-16,-3 0 0 0,-2 0 0 15,-2 0 0-15,2 0 7 16,0-1-7-16,0-3-3 16,-3-5 3-16,3 2 0 15,2-2 4-15,-2-3-4 16,2 0-7-16,-2-4-2 16,0-2 2-16,-2-4-5 15,-2-2 4-15,-5-2 5 16,-3-2 1-16,-5-2 2 15,-3-2-6-15,-7-5 6 16,-2 3 1-16,0-2 35 16,-9 0 5-16,-9 0-26 15,-4 0 29-15,-2 1-43 0,-3 3 14 16,-2 3 20-16,0 1-30 16,0 6-4-16,-2 4-2 15,0 2 16-15,-5 6-6 16,0 1-9-16,0 4 1 15,1 5 25-15,-1 0-25 16,3 0-1-16,-3 0 0 16,0 12 0-16,-2 3-14 15,-4 4 14-15,-18 5-67 16,8-3-102-16,4-8-368 0</inkml:trace>
  <inkml:trace contextRef="#ctx0" brushRef="#br0" timeOffset="108298.3975">19047 11743 322 0,'0'0'265'16,"0"0"-181"-16,0 0 26 16,0 0 41-16,0 0-86 15,0 0-27-15,0 0-6 16,5-21 10-16,-2 21 17 15,-3 0-11-15,0 0-15 16,0 0 50-16,0 0-11 16,0 0 4-16,0 0-8 15,0 0-36-15,0 0-4 16,0 13-22-16,0 6 33 0,0 10 25 16,0 4-46-16,0 6 2 15,6-1 5-15,1-1-25 16,-1-3 19-16,1-7-19 15,0-3 0-15,-3-4 3 16,1-4-3-16,-3-1 0 16,0-6 5-16,0-1-3 15,-2-4 5-15,0 1-7 16,0-4-10-16,0-1 4 16,0 3 1-16,0-3-1 15,0 1 6-15,-11 3 0 16,-9 0 19-16,-7 1-18 0,-6 0 0 15,-7-1 11 1,-7 0-12-16,-6 1 0 16,-3-2 19-16,-2 2-18 0,2-1 27 15,7-1-27-15,4 1 7 16,12-1 2-16,8 1-10 16,10-3 2-16,6 2-4 15,4-3-8-15,5 2 4 16,0-2-10-16,0 0-10 15,0 0 13-15,0 0-25 16,0 0-10-16,0 0-18 16,0 0-82-16,0 0-24 15,0 0-210-15</inkml:trace>
  <inkml:trace contextRef="#ctx0" brushRef="#br0" timeOffset="109860.8978">20091 12837 537 0,'0'0'256'0,"0"0"-126"16,0 0-68-16,0 0 22 15,0 0-22-15,0 0-40 16,0 0-9-16,0 0-5 16,0 0-2-16,0 0 43 15,0 0 2-15,0 0 20 16,0 0-29-16,-9 6-16 15,-7 9 31-15,-2 3-21 16,-3 3 9-16,-6 5-1 16,0 2-38-16,-2 6 39 0,0 3-23 15,0-1-22 1,4 0 21-16,3 0-21 0,2-2 0 16,4 0 0-16,5-3 1 15,0-2 28-15,4 1-29 16,3 3 0-16,1-3-9 15,3 0 10-15,0 0-1 16,0 0 0-16,0-2 9 16,5 0 8-16,4-3-16 15,2-6-1-15,2 1 3 16,1-3 3-16,1-3 4 16,1-1 7-16,1 1-16 0,4 0 18 15,1-1-19-15,3-1 0 16,2 0-6-16,2-2 6 15,2-1 0-15,5 2 0 16,-1-3 0-16,3-2 6 16,3 1-6-16,1-2-22 15,0-5 21-15,-2 2-18 16,-2-2 18-16,-2 0 0 16,-1 0-10-16,-2 0 1 15,1-2 10-15,-3-8-28 16,-2-6 18-16,0-4-20 15,-7-6 19-15,-1-6-2 16,-6-7 1-16,-5-5 12 16,-4-6 3-16,-2-2 4 15,-4-2 34-15,0 2-39 0,0 1 31 16,0 1-20-16,-8 4-13 16,-6 2 35-16,-1 5-13 15,-4-2-15-15,4 5 6 16,-5 4 5-16,2-1 15 15,-2 6-15-15,-4 0-9 16,-1 3 16-16,-4 1-25 16,-4 0 8-16,-3 4 9 15,-5 2-17-15,-1 2 0 16,-4 6-1-16,-1 4 1 16,-1 2-10-16,-2 3 6 15,-26 0-36-15,11 3-72 16,9-1-259-16</inkml:trace>
  <inkml:trace contextRef="#ctx0" brushRef="#br0" timeOffset="110657.6172">19690 12388 431 0,'0'0'290'0,"0"0"-215"15,0 0-10-15,0 0 54 0,0 0-7 16,0 0-16-16,0 0-15 16,-62 115-1-16,39-80-11 15,3 3 5-15,-5 5 11 16,3 6-42-16,-2 0-14 16,-1 4 11-16,0 5-26 15,3 0 10-15,0 0-19 16,4 2-4-16,3-4 17 15,5-3-17-15,6-7-1 16,4 0 0-16,0-9 5 16,2 0-5-16,12-4 2 15,5-2-2-15,4-3 35 16,2-2-23-16,2-5 0 0,2 0-2 16,2-5-7-16,-2-2 12 15,2-2-15-15,-4-2 0 16,2-2 5-16,-5-2-5 15,0-3 0-15,-1 2-1 16,-5-1 1-16,-5 1 0 16,-4-4 0-16,-3 1 0 15,-1-2-8-15,-2 2 8 16,-1-2-5-16,-2 0-1 16,2 2 12-16,0 0-6 15,0-2 0-15,0 3-46 16,-2-3 19-16,0 0-22 15,0 0 5-15,0 0-26 16,0 0-41-16,0-5-13 16,0-9-240-16</inkml:trace>
  <inkml:trace contextRef="#ctx0" brushRef="#br0" timeOffset="111907.627">19676 13258 114 0,'0'0'169'0,"0"0"-91"0,0 0-22 15,0 0 32-15,0 0-13 16,0 0-14-16,0 0 33 16,-2 7 24-16,2-7 0 15,0 0-28-15,0 0-6 16,0 0 32-16,0 0-41 15,0 0-5-15,0 0-12 16,0 0-22-16,0 0 8 16,0 0-2-16,-2 0-4 15,0 0 19-15,-1 0-49 16,1 0 13-16,0 0 11 16,0 0-31-16,0-2 15 15,0 2-16-15,2 0 1 0,-3 0 14 16,3 0-15-16,0 0 2 15,0 0 5-15,0 0-5 16,0 0-4-16,0 0-17 16,0 0-7-16,0 12 26 15,5 8 28-15,6 6-5 16,2 4 1-16,3 3-23 16,-1 4 29-16,1-3-22 15,-1-1 0-15,-1-8 13 16,-3-4-20-16,-2-4-1 15,-4-7 5-15,-1-2-4 16,-2-2 6-16,-2-1-7 16,0-3 0-16,0-2 9 0,0 0-9 15,0 0 0 1,0 0 0-16,0 0 6 0,0 0 4 16,0 0-10-16,0 0-11 15,0 0 10-15,0 0-26 16,0 0-14-16,0 0-17 15,0 0-58-15,0 0-44 16,0-4-128-16,-9-5-371 0</inkml:trace>
  <inkml:trace contextRef="#ctx0" brushRef="#br0" timeOffset="112345.1316">19779 13564 155 0,'0'0'328'0,"0"0"-120"16,0 0-32-16,0 0-28 15,0 0-51-15,0 0-44 16,0 0 25-16,2 0-34 16,1 0-22-16,-3 0 28 15,0 0-9-15,0 0 17 16,0 0 25-16,0 0 1 15,-3 0-17-15,-8 0-26 16,-7 0-26-16,-4 5 12 16,-9 9 3-16,-5 7 18 15,-7 2-1-15,-3 5-8 0,-1 4 14 16,3-1-29-16,-2-2-7 16,9-2 11-16,6-3-22 15,6-8 4-15,8-2-10 16,3-5 7-16,7-2-1 15,3-3-6-15,2-1 0 16,2-3-4-16,0 0 4 16,0 0-2-16,0 0-11 15,0 0-18-15,0 0 30 16,0 0-43-16,0 0-22 16,0 0-19-16,0-14-96 15,0 2-191-15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38:12.456"/>
    </inkml:context>
    <inkml:brush xml:id="br0">
      <inkml:brushProperty name="width" value="0.05292" units="cm"/>
      <inkml:brushProperty name="height" value="0.05292" units="cm"/>
      <inkml:brushProperty name="color" value="#FF0000"/>
    </inkml:brush>
  </inkml:definitions>
  <inkml:trace contextRef="#ctx0" brushRef="#br0">4543 5450 58 0,'0'0'138'0,"0"0"-83"16,0 0-17-16,0 0 32 15,0 0 0-15,0 0-7 16,-2-4 15-16,2 4-38 16,0 0 28-16,0 0-14 15,0 0-21-15,0 0 29 16,0 0-4-16,0 0-9 16,0 0 10-16,0 0-29 15,0 0 2-15,0 0 10 0,0 0-33 16,0 0 13-1,0 0-12-15,0 0 0 0,0 0 9 16,0 0-18-16,0 0 12 16,0 0-1-16,0 0-4 15,0 0 5-15,0 0-11 16,0 0 5-16,0 0 29 16,0 0-14-16,0 0 6 15,0 0-5-15,0 0-17 16,0 0 13-16,0 0-19 15,0 0 0-15,0 0 0 16,0 0 0-16,2 0 0 16,9 0 0-16,7 0 6 15,3 4 6-15,6-1-12 16,4 2 0-16,3-1 1 0,4 1 0 16,0 0 0-16,2-1-1 15,3 2 0-15,-3-2 3 16,2 2-3-16,-2-2 0 15,2 0 0-15,-4 2 0 16,3-1 0-16,-3-2 0 16,-1-1 7-16,-1 2-7 15,-1-2 0-15,-2 1 0 16,0-3-6-16,-2 0 6 16,0 3 0-16,-2-1 0 15,2-2 2-15,0 2-4 16,3-2 2-16,-1 2-3 15,0-2 2-15,3 0 1 0,-3 0-6 16,1 0 5 0,-1 0-6-16,-4 0 6 0,0 0 1 15,-2 0-2-15,-5 0 1 16,1 0 1-16,-4 0-1 16,2 0 0-16,-1 0 1 15,2-2 0-15,0 2 0 16,1-2 0-16,2 2 1 15,-2-2-1-15,6-1 0 16,0 0-1-16,2 1 2 16,1-2-2-16,-1 2 1 15,3-1 0-15,2 0 12 0,-1 1-12 16,3 0 0-16,2 0 0 16,0 0 0-16,2 1 0 15,1-2 0-15,4 3 0 16,-2-2-9-16,3 0 10 15,4 0-1-15,-1-2 9 16,2 2-8-16,3 2 14 16,2 0-15-16,-2 0 1 15,2 0 0-15,-2 0-1 16,2 0 0-16,-3 0-1 16,1 0 7-16,-3 0-5 15,1 0-1-15,-8 0 0 16,0 0 1-16,-5 0-1 15,-3 0-1-15,-1 0 1 16,-4 0 0-16,0-2 1 0,-2 2-1 16,-4-3 0-16,2 3 0 15,-2-3 0-15,-1 3 0 16,3-2-1-16,0 2 2 16,0 0 0-16,0 0-1 15,2 0 0-15,3-2 0 16,-1 2 0-16,4 0-1 15,0 0 1-15,-1 0 0 16,3 0 12-16,2 0-12 16,3 0-9-16,1 0 9 15,0 0 0-15,2 0 1 16,1 0-2-16,2 0-4 16,1 0 5-16,0 0 0 0,0 0 1 15,-1 0 8-15,-2 0-9 16,2 0-2-16,-4 0 2 15,-1 0-1-15,-1 0 1 16,1 0 0-16,-1 0 0 16,-3 0-4-16,-3 2 4 15,-3-2 0-15,-1 0 0 16,-1 2 0-16,-2-2 0 16,3 3 0-16,-1-3 0 15,3 0 3-15,0 3-3 16,-1-1 0-16,3 0-1 15,3 0 2-15,-1 0-1 0,2 0 0 16,3 0 0 0,1 0-4-16,3 2 11 0,0-2-5 15,5 2-2-15,-1-2-5 16,3 3 5-16,2-2 0 16,0-1 6-16,3 2-12 15,-3-1 6-15,2 0 0 16,-3-1-1-16,1 0 2 15,0 0 2-15,-2 2-3 16,2-1 0-16,-4 1-3 16,-1-1 3-16,-2 1 0 15,3 1 0-15,-3 0 0 16,2-1 3-16,-1-1-3 0,1 1-4 16,1-1-5-16,1-1 9 15,3 3 0-15,-2-2 0 16,0 2 0-16,0-4 2 15,0 3-2-15,-1 0-1 16,3-1 1-16,0 0 0 16,0 1-7-16,0 1 7 15,2-3 0-15,-2 1 13 16,0-1-13-16,0 0-5 0,-2 3-1 16,-2-3 2-16,-2-1 4 15,2 3 0-15,0-1 2 16,0-1 6-16,-2-1-8 15,4 3-2-15,2-1-8 16,2-2 10-16,1-1-6 16,1 0-4-16,0 3-1 15,3-3 10-15,2 0 1 16,0 0 0-16,0 0-8 16,2 0 8-16,-5 0-1 15,3 0 0-15,-4 0-4 16,0-3 3-16,-3 2 2 0,-3-3 0 15,-1 1 8-15,0 2-8 16,0-1 0-16,-1-1-9 16,1 1 18-16,-3 0-16 15,1 1 7-15,-3 1 0 16,1-2-1-16,-4 0 1 16,2-1-1-16,-2 1 1 15,0 2 0-15,1-2 2 16,-3 2-2-16,4 0 0 15,-4 0-1-15,1-2 1 16,0 2-9-16,0-1 7 16,-3-1 4-16,1 0-6 15,1-1 4-15,-1 1-1 0,-1 0-7 16,2 0 1 0,-4-2-4-16,1 0 3 0,-2 3 4 15,1-3 2-15,1-1 2 16,2 0-1-16,0-2 0 15,1 4 1-15,1-4-9 16,-1 2 8-16,2 0 2 16,-2-1-1-16,3 0 0 15,3 1 0-15,1-4 10 16,-2 3-10-16,3 0-10 16,0 3 9-16,-4-4 2 15,4 3 3-15,0 1-4 16,0-2 0-16,-2 1 0 15,2 2 0-15,0-2 0 16,0 2-1-16,-2-1 2 0,4 3 0 16,-4 0-1-16,1 0-1 15,-2 0 1-15,3 0 0 16,0 0 0-16,-1 0 0 16,1 0 0-16,-1 0 1 15,-4 0-1-15,3 0 1 16,-4 0-4-16,4 0 3 15,-1 5-1-15,0-1 0 16,-2 0 2-16,3-2 0 16,1 3-1-16,0-4 1 15,3 3 8-15,2 0-9 16,-2 1-2-16,2-4 2 0,-3 3-3 16,-1 0 3-16,2-1 0 15,-2-3 0-15,-1 5-3 16,0-3 4-16,1 3-1 15,0-1 0-15,-1 0 1 16,2 1 1-16,3-1-2 16,-2 2 0-16,2-2 4 15,0 3-4-15,2-2-2 16,1 3 1-16,1 0 1 16,-2 0-1-16,5 0 1 15,-3 1-2-15,0-2-4 16,3 0 6-16,-3 1 0 15,1-2 3-15,2 2-1 0,2-2-2 16,-3-1 0-16,1 2 1 16,-1-1-2-16,-1-3 0 15,1 2 1-15,4-3-1 16,-4 0 2-16,3 0 3 16,0-1-4-16,-3 2 0 15,1-1 0-15,0 1 0 16,0 0-1-16,-1-2 1 15,1-1 0-15,2 0 2 16,-3 0-2-16,3 0-2 16,0 0 1-16,0 0 1 15,0 0 0-15,-5 0 0 16,0-1 0-16,1-3 1 16,-1 0-1-16,-2 1 0 15,1 2 8-15,-1-1-8 0,-2 0-1 16,0 2-1-16,-2-2 0 15,-2-1 1-15,-2 1 1 16,0 2 0-16,-5 0-2 16,2 0 2-16,-4 0 0 15,-1 0 0-15,1 0 1 16,-3 0 0-16,-2 0-1 16,0 2 0-16,-2 3 5 15,0-1-5-15,-1-3-1 16,2 2 0-16,-3-1 1 15,1-2 3-15,3 0-3 16,1 0-6-16,1 0 5 16,1 0 1-16,1 0 0 0,3-5 0 15,2 0 0-15,4-2-2 16,5 2 2-16,2-4 0 16,3 4 7-16,-1-2-7 15,5 3-1-15,2 0 1 16,5 3 0-16,3 1 0 15,4 0 0-15,2 0-13 16,-2 0 12-16,2 0-30 16,4 0 8-16,2 4 16 15,1 0 5-15,-3 0 2 16,-2 0 0-16,-6-1 0 16,2 4 2-16,-6-3-2 0,-1-1-1 15,-3 1 1-15,-4 1 0 16,-5-5 18-16,-4 0-18 15,-4 0-2-15,-4 0-4 16,-4 0 12-16,-3 0-4 16,-3 0-2-16,-3 0 7 15,-1-2-2-15,0-3-5 16,0 3 0-16,-1 1-4 16,-1-3 4-16,1 2-6 15,1-3 6-15,2 3 0 16,2 1 4-16,0 1-4 15,1 0 0-15,-2 0-4 16,3 0 4-16,-1 0 0 0,-1 0 0 16,2 0 1-1,3 0 6-15,1-2-7 0,-1 2 1 16,2-2 7-16,-2-3-8 16,1 1 0-16,-1 0 12 15,-1-1-11-15,4-4 27 16,-2 1-28-16,-1-1 1 15,-1-2 4-15,-1-1-5 16,-1 3 9-16,3-3 4 16,1 1-13-16,4 1 18 15,0 1-18-15,4-2 0 16,2 3 9-16,4 2-2 16,3 1-7-16,3-2 0 15,6 3 10-15,4-2-11 16,4 0 1-16,-2-3 0 0,0 4 1 15,0 1-1-15,-2-2 0 16,4 4 0-16,0-2 1 16,5 2 4-16,2-1-5 15,0 0 0-15,-2-1 0 16,-3 2 0-16,-6 0 0 16,-5 2-1-16,-4 0 2 15,0 0 0-15,-4 0-1 16,-1 2-2-16,-2 7 1 15,-2-4 1-15,-3 1-6 16,-1 0 6-16,0 3 0 16,-3-4 7-16,2 1-7 0,-1-2 0 15,1 1-1-15,-4-2 1 16,0-1 0-16,-2 2-1 16,-2 1 2-16,0-2 2 15,-3 1-3-15,-3 1 0 16,2-2-6-16,-3 1 6 15,2-2 0-15,3 1 0 16,-1-3 6-16,4 0-9 16,1 1 3-16,0-1 0 15,2 0-2-15,0 3 2 16,-2-3 0-16,2 4 0 16,-3-1 0-16,4 1 0 15,-3 1 0-15,-1-2 0 16,2-1 0-16,-2 0 0 15,3-2 0-15,3 0 0 16,1 0 0-16,0 0 1 16,3 0-1-16,0 0 0 15,0 0 7-15,1 0-7 16,1 0 0-16,2 0-1 0,3 0 1 16,-3 0-1-1,0 0 1-15,-2-2 0 0,-2 0 4 16,-2-1-4-16,-5-2-2 15,-3-1 2-15,-1 1 0 16,-3-2 3-16,0-2-3 16,1 4 0-16,-3 1 1 15,0-1-1-15,1 0-1 16,3 1 1-16,5-2 0 16,5 2 2-16,3-2-2 15,5-1 0-15,4 2 0 16,-4-2 0-16,1 7 0 15,-5-5 0-15,-6 5 0 16,-2 0 10-16,-3 0-10 16,-3 0 0-16,-4 0 0 0,1 0 0 15,-1 2 0-15,-3 1-6 16,2 0 6-16,-1 1 3 16,-5 1-3-16,0-2 0 15,1 1 8-15,1 0-8 16,1 0 0-16,2 2-1 15,-2-2 2-15,1 0 4 16,1 1-5-16,3 0 1 16,-3 2 3-16,3 2-4 15,0 2 0-15,3-2 0 16,-2-1 10-16,1 1-9 16,-1-6-1-16,1 1 1 15,-3-1 8-15,2-3-8 0,-1 0 8 16,-1 0-9-16,-3 0 1 15,4 0 18-15,-1 0-19 16,0-3 0-16,0-2 4 16,2-2-3-16,3 3 0 15,0-1-1-15,1 0 0 16,1 1 11-16,3 2-11 16,-4 2 0-16,1 0-1 15,-1 0 1-15,0 0-1 16,-2 0 0-16,-13 0 2 15,-2 0 34-15,-9 0 20 16,-9 0 2-16,-2 0 24 0,-9 0-50 16,0 0-19-16,0 0-12 15,0-4-8-15,-47-13-18 16,2-2-77-16,-5-8-289 0</inkml:trace>
  <inkml:trace contextRef="#ctx0" brushRef="#br0" timeOffset="3750.0264">4591 6295 121 0,'0'0'241'16,"0"0"-151"-16,0 0 2 16,0 0-1-16,0 0 30 15,0 0-14-15,0-27-51 16,0 27-40-16,0 0 6 16,0 0-22-16,0 0 6 15,0 0-2-15,0 0 3 16,0 0-6-16,0 0 2 0,0 0 4 15,0 0 5 1,0 0-12-16,0 0 0 0,-2 0-7 16,-2 0 7-16,-3 4 0 15,1 6 1-15,-4-1 0 16,4 0 6-16,1 0-7 16,1 1-8-16,0-5 0 15,0 4 6-15,-2-4 1 16,4 2 1-16,0-2-1 15,0-1-5-15,2 0 4 16,0-2 2-16,0 1-5 16,0-1 5-16,0-2 0 15,0 0 1-15,0 2 2 16,0-2 26-16,0 0-9 16,0 1-8-16,8 3 35 0,8 1-3 15,3 0-7-15,2 2-3 16,6 0-26-16,2 1 14 15,7 2-22-15,-1-1 1 16,6 0 12-16,1 0-12 16,3-3-1-16,-1 0 1 15,3-2 1-15,-2 0 14 16,2-4-8-16,-1 0-7 16,1 0 19-16,0 0-20 15,0 0 0-15,-1 0-1 16,1 0 9-16,-2 0-3 15,2-4-5-15,-3 1 0 16,3-1 2-16,-3 1-2 0,4-2-6 16,-4 2 5-1,-1-1 2-15,1 1 4 0,1-1-5 16,-3 4 0-16,3 0-5 16,1 0 5-16,-1 0 0 15,2 0-1-15,0 0 3 16,-1 0 0-16,1 0-2 15,0 2 0-15,0 3-2 16,1-3 2-16,2-2 0 16,-1 2-1-16,2-2-4 15,-2 0 5-15,3 0 0 16,-2 0 0-16,0 0-5 0,1 0 5 16,-2 0 0-16,2 0 0 15,1 0 6-15,-1 0-4 16,0-2-2-16,1 0 0 15,-4 2 0-15,4-3 0 16,-3 3 0-16,0 0-1 16,2 0 2-16,3 0-1 15,0 0 0-15,1 0 0 16,0 0 2-16,6 0-2 16,1 0-1-16,3 0-5 15,-1 0 12-15,2 0-5 16,-2 0-1-16,3 3 0 15,-3 1 4-15,1-1-4 16,-1 4 0-16,4-6 0 16,-1 3 1-16,1 1 5 0,1-3-6 15,1-1 0-15,1 2 6 16,0-1-6-16,1-2 0 16,-1 2 0-16,0 0 1 15,3-1 3-15,-1 1-4 16,1-2 0-16,0 2 5 15,4-2-5-15,-3 0-1 16,4 0 1-16,-4 0 0 16,1 3 7-16,0-3-7 15,0 0-3-15,-3 2 2 16,-2-2 1-16,1 0 0 16,-3 0 5-16,0 0-4 15,-5 0 12-15,2 0-11 0,-6 0 4 16,0-5 10-16,0 1-16 15,-3 1 1-15,-1-1 17 16,2 0-7-16,-2 2 13 16,4-3-24-16,1 4 0 15,3 1 28-15,3-3-27 16,3 3-1-16,1-1 18 16,-2-1-18-16,2 2 13 15,0-2-12-15,0-1 0 16,-1 2 31-16,1-1-23 15,-2 0-9-15,-4-3 0 16,-1 1 7-16,-2 3-3 0,-3-5-4 16,-1 1 0-1,-5 2 6-15,-1-3-5 0,-2 2 10 16,0 0 11-16,-1 0-16 16,0 1 4-16,0 2-10 15,1-4 1-15,-2 3 10 16,4 0-11-16,1 1 0 15,2-1 0-15,3 2 1 16,3-2 13-16,-1 2-14 16,2 0 0-16,3-3 1 15,0 3-1-15,0-2-1 16,1 2-1-16,-1 0 4 16,-1 0 1-16,1 0-3 0,-1 0 0 15,2 0 0 1,-6 0 0-16,0 0-5 0,0 0 3 15,-2 0 4-15,0 0 2 16,0-2-4-16,2 2 0 16,2 0 0-16,3 0 1 15,2 0-1-15,4 0 6 16,3 0 1-16,2 0 9 16,4 0-16-16,0 7 0 15,1-3 18-15,-4 1-17 16,4 1 20-16,-5 1 11 15,-3-2-23-15,0 2 11 16,-3-2-20-16,-1 2 7 16,-5-2 4-16,1-1-11 15,-3 3 0-15,-4-4-6 0,-2 4 12 16,-2-3 0-16,0-3-6 16,-6 4 0-16,4-2 17 15,-4 0-17-15,4 1 0 16,-1-1 9-16,1 1-8 15,-2-1 6-15,0 1-7 16,-2-2-6-16,2-1 6 16,-1 1 0-16,-3-2 1 15,2 0-1-15,-4 0 1 16,1 0-1-16,-1 0 0 16,-1 0 0-16,1 2 3 15,-2-2-3-15,1 3 0 0,-3-3-1 16,0 2 3-16,0 0 2 15,0-2-4 1,0 0 0-16,1 0 1 0,-1 0-1 16,-1 0-1-16,2 0 1 15,1 0 0-15,0 0 7 16,1-4-7-16,1-1 0 16,1 2-6-16,-1-1 6 15,4-1 0-15,-4 3-1 16,1-1 2-16,1 1 5 15,-1 0-6-15,2 0 0 16,-2-1-4-16,-1 3 4 16,-1 0-1-16,-6 0 0 15,-1 0-3-15,-3 0 4 0,3 0 0 16,-3 0 0-16,4 0 0 16,-6 5 0-16,2-1 0 15,-4-3 0-15,2 3 0 16,1 1 0-16,-3-1 0 15,2-1 1-15,0 2-5 16,0-1 4-16,0-2 0 16,-2-1 0-16,0 2 1 15,-2-3 6-15,0 0-7 16,-1 2 0-16,1-2-5 16,-2 0 6-16,1 0-1 15,-1 0 2-15,2 2-2 16,-3-2 6-16,3 0-6 15,-1 1-3-15,-1-1 3 0,0 0 0 16,-3 3 0-16,-2-3-6 16,0 0 18-16,3 0-6 15,-4 0-6-15,6 0 0 16,-3 0 12-16,1 0-12 16,-1 0 0-16,0 0-1 15,-2 0 2-15,0 0 5 16,-2 0-6-16,0-3 0 15,0 0 3-15,0 1-3 16,1 2-1-16,0-3 0 16,-1 2 1-16,-1-1 8 15,3 0-8-15,-2 2-1 16,0 0 0-16,-3 0 1 0,-1-2 0 16,-1 2 5-16,1 0 1 15,-3-3 17-15,0 3-11 16,0 0-6-16,-2 0 26 15,-5 0-31-15,0 0-1 16,0 0 5-16,-4-2 4 16,0 2-8-16,0-2-1 15,-17-10-22-15,-12-1-48 16,-6-9-330-16</inkml:trace>
  <inkml:trace contextRef="#ctx0" brushRef="#br0" timeOffset="5156.1178">4485 4927 773 0,'0'0'204'0,"0"0"-142"0,0 0-35 16,0 0-11-16,0 0 70 16,0 0-4-16,0-89-18 15,0 77 11-15,0 2 17 16,0 4-31-16,0 1 4 16,0 2-15-16,0 3-15 15,0 0-18-15,0 0-16 16,0 0 6-16,0 0-7 15,0 0-17-15,0 5 15 16,-2 19-11-16,-6 16 13 16,0 19 4-16,-8 28 12 15,-2 39 16-15,-4 43-7 16,-7 18-25-16,2-4 35 0,1-14-10 16,3-32-6-16,7-29 3 15,3-24-14-15,5-20 7 16,-4-10 6-16,1 6-10 15,-5 5 17-15,1-5-13 16,1-12-9-16,3-14 3 16,3-10-7-16,1-9-4 15,2-6 1-15,3-5-8 16,0-4 3-16,-1 0-50 16,1-13-39-16,-2-40-186 15,2 2-201-15,-3 1-335 0</inkml:trace>
  <inkml:trace contextRef="#ctx0" brushRef="#br0" timeOffset="5687.3702">4377 4886 26 0,'0'0'894'16,"0"0"-794"-16,0 0-92 16,0 0 17-16,0 0 46 15,0 0-9-15,0 0-16 16,10-2 44-16,-10 9-51 15,0 2 5-15,0 7 25 16,0 10 11-16,0 11-10 16,-3 13-22-16,-6 10-17 15,-4 28 26-15,-7 33-38 16,-9 37 16-16,-7 13 22 16,3-9-26-16,4-34 13 15,9-46-18-15,7-21-25 16,-1-13 22-16,1 1-23 0,-1 6 10 15,1-3 7 1,2-9-17-16,4-12 2 0,0-9-2 16,5-8 7-16,0-6 1 15,2-6-8-15,-2-2 0 16,2 0-9-16,0 0-1 16,0 0-13-16,0 0-19 15,-2 0-31-15,-1 0-4 16,-5-5-78-16,-2-9-153 15,-1-1-510-15</inkml:trace>
  <inkml:trace contextRef="#ctx0" brushRef="#br0" timeOffset="11359.2342">23532 6395 421 0,'0'0'75'0,"0"0"-62"16,0 0-3-16,0 0 9 15,0 0 24-15,0 0-26 16,-41-4-17-16,38 2 21 16,-3-3 49-16,1 2 0 0,0 1-8 15,-1-3-38 1,1 3 28-16,1 0 0 0,2 2-4 15,2 0 7-15,0 0-26 16,0 0-6-16,0 0 9 16,0 0-8-16,0 0 30 15,0 0-32-15,13 0-22 16,5 0 27-16,9 0-27 16,4 0 0-16,3 0 0 15,3 0 8-15,3 0-8 16,1 7 0-16,1-2 0 15,0 2 0-15,-1 0 0 16,1 0 1-16,-3 1-2 16,2-3 2-16,-1 4 1 0,-2-4-2 15,-3 2 0-15,2-3 6 16,-2 2-6-16,1-3-1 16,1 1 1-16,4 1 0 15,-3-2 4-15,1 2-4 16,4-1 0-16,-1-1 0 15,2 2 0-15,4-1 1 16,-4-1-2-16,1 1 7 16,-3 1-6-16,-1-3 0 15,-1 0-3-15,-1-1-4 16,2 2 7-16,-3-1 0 16,-1 0 0-16,1-2 1 15,-1 0 6-15,0 1-7 0,1-1 0 16,0 3-6-16,-1-1 6 15,2-2 0-15,-2 2 0 16,1 0 2-16,-2-2 4 16,0 0-6-16,0 0 0 15,-3 0-5-15,0 0 5 16,1 0 0-16,-3 0 0 16,2 0 0-16,3-4 3 15,0-2-3-15,2 2 0 16,-1 0 4-16,3-2-4 15,-1 1 0-15,1 2 0 16,-1-1 0-16,2-1 21 16,-1 1-6-16,0 1-2 15,1 1 16-15,-2 2-28 16,3 0 1-16,1 0-2 0,-1 0 9 16,-2 0-8-16,3 0-1 15,-1 0 0-15,3 0 3 16,-3 0-2-16,2 0 0 15,-1 0-1-15,-1 0 6 16,1 0 2-16,-1 0-8 16,0 0 1-16,1 0 17 15,-3 0-18-15,1 0 12 16,-2 0-5-16,1-2-5 16,-2 2 9-16,1 0-11 15,-2-3 0-15,1 3-2 16,2 0 2-16,0 0 0 15,0 0 0-15,0 0 1 0,3 0 1 16,-1 0-2-16,-1 0 0 16,1 0-4-16,0 0 4 15,-2 0 0-15,2 0-1 16,-2 3 7-16,3-1-2 16,-5 0-4-16,-1 0 0 15,-1-1 0-15,-2 1 0 16,0-2 0-16,-1 2-2 15,0 1 0-15,1-1 2 16,-3 0 0-16,2 0 2 16,3-1 2-16,-1 1-4 15,2 0 0-15,-2 1-1 0,3-1 2 16,-1 0 4-16,2-2-5 16,-1 2 0-16,2-2-3 15,-1 1 3-15,2 2 0 16,1-1-1-16,-2 1 7 15,3 0-5-15,-6-1-1 16,3 0 0-16,-3-2 3 16,0 2-3-16,-1 1 0 15,-1-3 4-15,1 0 2 16,3 3 3-16,-2-1-9 16,-1 0 0-16,-1 0 2 15,1 1-2-15,-5-1-6 16,0 1 5-16,-4-3 2 15,0 0 6-15,-3 0-7 16,1 0 0-16,0 0 10 0,-1 0-10 16,0 0 0-16,3 2 0 15,0 0 9-15,0 0-9 16,2 0 0-16,0-1 0 16,2 2 1-16,0-1-1 15,1-2 0-15,1 0 0 16,-2 2 1-16,2-2 6 15,-1 2-7-15,1-2 0 16,0 2 3-16,1-2-3 16,0 2 0-16,-1-2-1 15,1 2 2-15,-3 0 0 16,0 0-1-16,2-2 0 16,-2 1-3-16,3-1 3 0,-3 3 0 15,0-3-1-15,-4 2 3 16,0-2 3-16,0 0-5 15,0 2 0-15,-2-2 1 16,2 0-1-16,2 0-4 16,-2 0 2-16,0 0 4 15,-4 0 0-15,-6 0-2 16,-3 0 0-16,-6 0 2 16,1 0-2-16,-1 0 0 15,-4 0 0-15,0 0 1 16,3 0 5-16,-3 0-6 15,3 0 0-15,0 0-4 0,-1 0 4 16,1 0 0-16,-1 0 2 16,2 0-2-16,3 0 20 15,-3 0-20-15,4 0 6 16,-1 0 4-16,-3 0-10 16,0 0 1-16,-4 0 15 15,-2 0 10-15,0 0 15 16,-2 0-27-16,0 0-14 15,0 0 16-15,0 0-16 16,0 0-8-16,0 0 7 16,0 0-4-16,-16 0-16 15,-7 0-137-15,-6 0-115 0</inkml:trace>
  <inkml:trace contextRef="#ctx0" brushRef="#br0" timeOffset="14593.6364">5623 7285 580 0,'0'0'161'15,"0"0"-138"-15,0 0-7 16,0 0 28-16,0 0 3 15,0 0-25-15,0 0-5 16,0 0 6-16,0 0 31 16,0 0-22-16,0 0-14 15,0 0 19-15,0 0-20 16,0 0-8-16,0 0 5 16,0 0-7-16,0 0-1 15,0 0 3-15,0 0-8 16,0 0-1-16,-4 0 13 0,-9 0-12 15,-5 0 14 1,-3 0-15-16,-4 0 13 0,-4 0-13 16,2 0 0-16,-2 0 17 15,2 4-16-15,6-2-1 16,4 0 16-16,5 0-15 16,6-2 14-16,4 1-7 15,2-1-7-15,0 0 26 16,0 0-27-16,0 0 0 15,0 0 7-15,0 0-6 16,0 0-1-16,0 0 0 16,0 0-2-16,0 3-5 15,2 0 7-15,11-2 0 16,5 1 23-16,5 0-15 16,6-1 13-16,4 2 4 0,7-1-13 15,3 0 8-15,3-2-20 16,4 0 0-16,0 1 13 15,2-1-12-15,-1 0-1 16,0 0 0-16,0 0-2 16,-1 0 2-16,-2 0 0 15,2 0 1-15,-1-3 4 16,2-2-5-16,-2 2 0 16,1 0-1-16,-2 0 1 15,1 0 5-15,-4 3-5 16,0 0 0-16,-1 0 1 15,1 0-1-15,-3 0 0 0,3 0-1 16,-1 0 1-16,0 0 1 16,1 0-1-16,-1 0 0 15,2 0-3-15,-5 0 4 16,5 0-1-16,-4 0 0 16,0 0 0-16,-2 0 7 15,-4 0-7-15,-1 0 0 16,-4 0-7-16,3-1 8 15,-3-1-1-15,0 0 0 16,0 0 0-16,-2 0 0 16,-2 2 0-16,0-2 0 15,-2 2 1-15,0 0 0 16,-1 0-2-16,0 0 1 0,3 0 0 16,-2 0 3-16,4 0-3 15,-3 0 0-15,1 0-4 16,0 0 4-16,-3 0 0 15,-2 0 0-15,3 0 0 16,-2 0 2-16,-2 0-2 16,2 0 0-16,-1 0-1 15,3 0 2-15,0 2-2 16,1 0 1-16,1 0 0 16,-1 0 0-16,1 0 0 15,0-1 0-15,0 2-1 16,2 0 1-16,-2-2 0 15,2 1-1-15,0-2 1 16,0 0 1-16,-1 2-1 16,-1-1 0-16,0-1 0 0,2 3 0 15,0-1 0-15,4-2 0 16,0 0 1-16,1 0 4 16,2 0-5-16,-2 0 0 15,-1 0 3-15,-2 0-3 16,2 0-5-16,-1 0 3 15,-3 0 4-15,2 0 4 16,-2 0-6-16,0 0 0 16,0 0-1-16,-2-2 1 15,2 2 0-15,-4 0-1 16,-2-3 1-16,4 2-4 16,-2-3 4-16,2 3 0 15,2-2 9-15,0 0-9 0,0 2 0 16,2-1 0-1,-2-2 1-15,0 4 7 0,-2-2-8 16,-1 0 0-16,1 2 14 16,-5 0-14-16,1 0 12 15,-1 0-3-15,0 0-8 16,0 0 22-16,1 0-23 16,4 0 0-16,-3 0 13 15,2 0-12-15,-1 0 6 16,-2 0-1-16,-4 0-6 15,1 0 36-15,-1 0-22 16,-2 0-5-16,1 0 6 0,3 0-14 16,-2 0-1-1,-1 0 0-15,-3 0 0 0,-1 0 9 16,-5-3-9-16,-5 3 0 16,-2 0 20-16,-2 0 12 15,0 0 19-15,0 0-14 16,0 0-21-16,0 0 16 15,0 0-32-15,0 0 1 16,0 0-2-16,-19 0-65 16,-6-1-206-16,-4-3-727 0</inkml:trace>
  <inkml:trace contextRef="#ctx0" brushRef="#br0" timeOffset="16781.1088">10082 7391 78 0,'0'0'215'0,"0"0"-108"0,0 0-78 15,0 0-2-15,0 0 8 16,0 0-12-16,0 0 6 15,-54-30 12-15,50 26 20 16,-1 0 7-16,1 0 8 16,0 2 11-16,0 0-25 15,1 2-13-15,-2 0-21 16,1 0-15-16,-3 0 20 16,-1 0-17-16,-2 0-3 15,-1 0 30-15,-2 0-18 16,-1 0-2-16,1 0 9 0,2 0-15 15,2 0 16 1,0 0-33-16,5 0 0 0,2 2 17 16,0-2-17-16,2 0 0 15,0 0 0-15,0 0-25 16,0 2 17-16,0-2 8 16,0 0 10-16,4 2 28 15,11-2-21-15,10 2 9 16,10-2 3-16,8 1-20 15,6 2 17-15,9 1-25 16,6-2 0-16,5 2 13 16,3 0-14-16,3 0 0 15,2 0-1-15,-4 0 3 16,-3-1 5-16,-1 2-7 16,-5-3 0-16,-4-2 2 0,0 2-2 15,1-2 0-15,-3 0 0 16,0 0 1-16,-2 0 5 15,1 0-6-15,-1 0 0 16,0 0 2-16,2 0-2 16,0 0-1-16,0 0 1 15,0 0 0-15,0 0 0 16,2 0 0-16,0 0 0 16,-2 0 0-16,-1 0 0 15,-3 0 0-15,0-2-1 16,-3 0 9-16,-2 0-8 15,2-1 0-15,-1 3 0 16,-2-3 2-16,-1 1-2 0,2 0 0 16,0 0-1-1,-1 0 2-15,-2 2 2 0,1 0-3 16,-3-1 0-16,-2 1-2 16,1 0 2-16,-3 0 0 15,1 0 0-15,-4 0 2 16,1 0 2-16,2 0-4 15,3 0 0-15,1 0 0 16,1 0 0-16,-1 0 0 16,1 0 0-16,-1 0 1 15,2 0 6-15,-5 0-7 16,-1 0 0-16,3-3-4 0,-5 1 4 16,2 0 0-1,-3 2 0-15,2-2 3 0,1 0 5 16,0 2-8-16,3-2 0 15,-4 2 2-15,1-1-2 16,1 1 0-16,-1-3 0 16,0 3 0-16,0-3 10 15,0 2-10-15,2 1 1 16,-1-2-3-16,1 2 11 16,-2-2-9-16,3 2 0 15,-4-2 7-15,4 2-1 16,-3 0-6-16,2-2 0 15,1 2 15-15,-1-3-14 16,0 1 12-16,1 1 7 16,-3-1-17-16,-3 0 17 0,2 0-20 15,-3 0 1-15,-1-1 17 16,-2 3-17-16,1 0 7 16,-3-3-6-16,-4 1 5 15,0 0 1-15,-5 2-8 16,-2-2 0-16,-4 2 10 15,-6-3-9-15,-2 3 15 16,-4 0 19-16,-4 0-12 16,0 0 28-16,0 0-26 15,0 0-24-15,0 0 17 16,0 0-18-16,0 0-7 16,0 0 6-16,0 0-46 15,-9 0-146-15,-4 0-196 0</inkml:trace>
  <inkml:trace contextRef="#ctx0" brushRef="#br0" timeOffset="19031.1335">15211 7351 355 0,'0'0'147'0,"0"0"-88"16,0 0-8-16,0 0 92 15,0 0-28-15,0 0-66 16,0 0 6-16,-17 0-14 15,26 0-14-15,6 0 31 16,7-2-29-16,5 2-12 16,4 0 7-16,0 0-22 15,3 0 17-15,-1 0-19 16,5 0 6-16,-2 0 3 16,6 0-9-16,0 0-1 15,5 2-5-15,5 0 6 16,1 2 12-16,0 0-12 15,6-2 0-15,-1 2-1 0,2 3 1 16,0-4 0-16,4 3-1 16,1-3 2-16,2 2 5 15,5-1-6-15,-4 0 0 16,3-3-7-16,-1 5 7 16,-3-5 0-16,0 1-1 15,-5-2 2-15,-2 0 0 16,0 0-1-16,-4 0 0 15,0 0-1-15,0 0 1 16,-3 0 0-16,3 0 7 16,2 0-7-16,0 0 14 15,2 0-14-15,2 0 1 16,-1 0 20-16,-3 0-21 0,-2 0 0 16,-3 0 8-1,-2 2-7-15,-2-2 9 0,-2 2-10 16,0 0 1-16,-3 0 15 15,3 1-16-15,-1-3 0 16,2 1 5-16,1-1-3 16,2 0 16-16,0 2-3 15,3-2 1-15,0 2 26 16,-1-2-15-16,0 2-3 16,1 0 0-16,-2 1-15 15,-2-2 1-15,0 1-10 16,1 0 1-16,0 2 10 15,0-1-11-15,3 0 0 16,-3-1-1-16,0 1 7 0,-1-2-3 16,-2 1-3-16,2-2 0 15,-4 2-1-15,-1-2 1 16,-3 0 0-16,1 0 7 16,1 0-7-16,1 0 8 15,1 0-8-15,2 0 0 16,-2 0 1-16,1 0-1 15,-3 0 0-15,1 0-1 16,2 0 2-16,-2-2 1 16,-3 2-2-16,1 0 0 15,-1 0 0-15,-3 0 0 16,2 0 0-16,-1 0-1 16,0 0 8-16,3 0-4 0,1 0-3 15,1 0 0-15,-1 0-9 16,3 0 9-16,0 0 0 15,2 0 0-15,0-2 8 16,2 2-9-16,1-1 1 16,4 1 0-16,-4-3 2 15,2 3-2-15,0 0 0 16,0 0-1-16,-6-2 2 16,4 0 4-16,-3 1-5 15,-3-4 0-15,4 3 0 16,-6-2 0-16,1 3 0 15,-5-4-1-15,0 3 2 16,0 0-1-16,-2 0 0 0,0 1 0 16,-3-2-3-1,1-1 3-15,0 2 0 0,-5-2 0 16,-2 0 0-16,0 1 6 16,-5 2-6-16,-1-1 0 15,-3-2 0-15,-1 2 0 16,2 2-1-16,-1-2-1 15,-3 2 4-15,2-3 2 16,1 3-4-16,2-3 0 16,0 3-7-16,3-2 7 15,0 2 0-15,-2 0 0 16,2-2 1-16,2 2-1 0,-5-2 0 16,-1 2 0-1,-4-2 5-15,-3 1-5 0,-5 1 0 16,-1-3-2-16,-3 3 4 15,-1 0 9-15,-4-2-1 16,3 2 13-16,-3 0 35 16,0 0-36-16,0 0-10 15,0 0-6-15,0 0 1 16,0 0-14-16,0 0 7 16,0 0-28-16,-7 0-61 15,-8 0-143-15,-6-2-347 0</inkml:trace>
  <inkml:trace contextRef="#ctx0" brushRef="#br0" timeOffset="22421.8395">22240 7293 90 0,'0'0'366'0,"0"0"-285"16,0 0-74-16,0 0 9 16,0 0 1-16,0 0 35 15,0 0 10-15,-5 0 13 16,5 0-11-16,9 0-15 15,9 0-4-15,4 0 17 16,9 0-19-16,9 0-1 16,5 0-26-16,7 0-6 15,6 2 13-15,4 2-22 16,3 0 9-16,2 0-10 0,-1 2 6 16,1-3-3-1,3 4-3-15,-4-5 1 0,1 1 6 16,-2 0-7-16,-3-1 0 15,-2 0 0-15,0 0 0 16,1 0 8-16,-3-1-1 16,2 1-7-16,-2 3 17 15,0-3-17-15,0 0 0 16,2 0 0-16,0-1 1 16,1 2 7-16,-1 0-8 15,0-2 6-15,-2 1 0 16,-3 0-5-16,-4-2-1 0,-1 2 0 15,-4-2 2 1,-1 0 11-16,-1 2-13 0,-1-2 0 16,-1 0 6-16,0 0-6 15,3 0 0-15,0 2 0 16,2-2 2-16,-1 0 7 16,3 0-9-16,1 0 0 15,-2 0 18-15,0 0-11 16,0 0 14-16,1 0-4 15,3 0-11-15,-1 0 6 16,0 3-12-16,3-2 0 16,2 3 6-16,-3-2-5 15,5 3 5-15,0-2-3 16,2-1 3-16,0 0 4 16,0 0-10-16,-2-2 0 0,0 0 22 15,3 0-13-15,-1 0 17 16,4 0 3-16,1 0-12 15,5 0 24-15,1 0-22 16,-3 0-12-16,1 0 21 16,1 0-17-16,-5 0-2 15,-1 0-9-15,3 0 9 16,-3 4-2-16,1 0-7 16,-3 0 1-16,-4 0 1 15,0 0-1-15,-4-2-1 16,0 2 0-16,-3-2 0 15,-2 0 5-15,0 2-5 16,-3-1 0-16,4-2 2 0,-1 1-2 16,0 0 0-16,2-2-1 15,1 2 2-15,1-2 8 16,3 2-9-16,2-2 0 16,0 3 16-16,-2-2-16 15,2-1 6-15,0 2-6 16,-3 0 6-16,-2 1 2 15,1-2-8-15,-5-1 1 16,0 0 17-16,-2 0-17 16,-3 0 11-16,1 0-2 15,-5 0-8-15,0 0 15 16,-1 0-17-16,-4 0 0 16,3 0 1-16,-1 0-1 15,1 0 0-15,-1 0 0 16,0 0 3-16,-1 0 3 0,1 0-6 15,2 0 0-15,-4 0-3 16,3 0 3-16,-2-1 0 16,1-2 0-16,0 1 1 15,-4-1 2-15,3 0-3 16,-1-1 0-16,1 0-9 16,1 3 9-16,4-4-1 15,-1 1-5-15,3 2 0 16,-1-2-4-16,2 2 10 15,1 0-5-15,-1 0-3 16,3 2 5-16,2-2 3 16,2 0 0-16,3 1-2 0,2-2-4 15,-2 0 6-15,-2 2-17 16,0-1 17-16,-3 2-15 16,0 0 14-16,-2 0 1 15,-3 0-2-15,1 0 2 16,0 0 0-16,0 0 0 15,-1 0-6-15,1 0 6 16,-1 0-1-16,0 0 1 16,1 0-2-16,-1 0 1 15,4 0 1-15,-1 0-10 16,-1 2 8-16,1-2-5 16,-2 0-2-16,2 0 9 15,-3 0-1-15,1 0-5 0,-1 0 6 16,-2 0-2-16,1 0 2 15,-5 0 0-15,-3 0-1 16,-1 0 1-16,-3 0-19 16,-2 0 16-16,0 0-13 15,0 0-3-15,-2 0 19 16,2 0-17-16,-2 0 16 16,2 0 0-16,0 0 0 15,2 0 0-15,-2 0 1 16,0 0-12-16,0 0 12 15,0 0-14-15,-2 0 8 16,-1 0 5-16,0 0 1 16,1 0 4-16,2 0-4 0,0 0 0 15,-2 0-1 1,-2 0 1-16,0-2-6 0,-2 2 5 16,4 0 2-16,-2 0 3 15,2 0-4-15,-2 0-4 16,-1-2 2-16,0 2 2 15,1-2-1-15,-1 2 1 16,3 0 0-16,0 0 0 16,0 0 0-16,-2 0 0 15,-2 0 0-15,2-2-3 16,-2 2 3-16,-1 0 1 16,-2-2 0-16,2 2 6 15,-1-3-7-15,0 3 1 16,0-5 6-16,-1 3-7 0,-1-2 0 15,0 3 0-15,-1 1 1 16,-1 0 2-16,-3 0-3 16,-1 0 0-16,-2 0-1 15,-2 0 1-15,0 0 0 16,-5 0 0-16,3-3 0 16,-3 3 2-16,-1 0-2 15,2 0 0-15,-1 0 3 16,2 0-3-16,1 0-8 15,-1 0 6-15,4 0 4 16,1 0 2-16,0 0-4 16,-2 0 0-16,0 0-3 15,-5 0 3-15,0 0 0 0,-4 0 0 16,2 0 1-16,-2 0 6 16,0 0-7-16,0 0-12 15,0 0 12-15,-12 0-82 16,-11 0-153-16,-6-10-508 0</inkml:trace>
  <inkml:trace contextRef="#ctx0" brushRef="#br0" timeOffset="24562.3642">4518 6462 48 0,'0'0'672'16,"0"0"-516"-16,0 0-121 16,0 0-8-16,0 0 51 15,0 0-4-15,29-53 14 16,-29 51 32-16,0 2-17 0,0 0-5 16,0 0-53-16,0 0-28 15,0 18 12-15,0 14 5 16,-12 14 23-16,-9 29 10 15,-12 36-18-15,-13 36-8 16,0 11-13-16,3-24-10 16,12-33 2-16,12-39-10 15,2-14-10-15,1 4 12 16,-1 2-12-16,1-4 1 16,3-9-1-16,5-17 1 15,2-10-4-15,2-9 3 16,2-5-19-16,2-14-31 15,0-13-87-15,0-9-397 0</inkml:trace>
  <inkml:trace contextRef="#ctx0" brushRef="#br0" timeOffset="24959.8208">4377 6354 225 0,'0'0'956'16,"0"0"-778"-16,0 0-124 15,0 0-45-15,0 0 55 0,-6 113 74 16,-17-11-67-16,-8 32-1 15,-4 10-14-15,-5-5-24 16,7-30 19-16,8-33-33 16,2-18-8-16,3-10 18 15,-2 3-28-15,-2 0 9 16,-3 2-4 0,4-14 3-16,8-11 1 15,3-7-9-15,6-9 0 16,1-8 3-16,5-2-3 15,0-2 0-15,-2 0 0 16,2 0-15-16,0 0-19 16,-8 0-76-16,0-2-94 15,-3-10-189-15</inkml:trace>
  <inkml:trace contextRef="#ctx0" brushRef="#br0" timeOffset="25491.2334">4321 6967 671 0,'0'0'284'16,"0"0"-186"-16,0 0 12 15,0 0 63-15,0 0-15 16,0 0-26-16,0 0-50 15,-4-29-24-15,-11 23 14 16,-14-5-15-16,-14 2-22 16,-37-3 9-16,-54-2-20 15,-62-7-8-15,-38 0 5 16,-18-3-12-16,9-5 28 16,32 4-19-16,19-3 1 0,27-1 4 15,40 5 8-15,34 4-10 16,30 5-7-16,17 4-13 15,6 1 20-15,7 2-21 16,6 0 0-16,18 6-6 16,7 2-1-16,3 0-63 15,28 6-30-15,-2 13-92 16,-9-6-287-16</inkml:trace>
  <inkml:trace contextRef="#ctx0" brushRef="#br0" timeOffset="26131.3764">1098 5460 1136 0,'0'0'217'0,"0"0"-147"16,0 0-47-16,0 0 29 15,0 0 70-15,0 0-85 16,0 0-31-16,-89-28-8 16,60 58 2-16,0 4-1 15,7 0 0-15,9-2 0 16,6 1 0-16,7-4 1 15,0-3 0-15,29 1 12 16,11-5-12-16,11-4 0 16,10-2-1-16,-1-2 2 0,0 2 4 15,-6-2-5-15,-10 2 0 16,-11 0-6-16,-12 3 6 16,-13-5 0-16,-8 5 0 15,-4 1 0-15,-27-1 9 16,-16 2 3-16,-8-1 1 15,-11-2 18-15,4-3-23 16,-1-8-2-16,11-7 12 16,4 0-17-16,13-2 21 15,10-18-21-15,14-7-1 16,18-31-62-16,24 5-215 16,7-1-329-16</inkml:trace>
  <inkml:trace contextRef="#ctx0" brushRef="#br0" timeOffset="26365.726">1410 5340 785 0,'0'0'818'15,"0"0"-721"-15,0 0-54 16,0 0 1-16,0 0 8 16,0 0-52-16,0 0 0 15,14 92 16-15,-8-28-10 16,1 9-4-16,0 0 12 15,-2 0-8-15,-3-4-5 16,0-6-1-16,-2-7-2 16,0-8 1-16,0-7-46 15,0-9-89-15,-14-13-101 16,1-10-154-16</inkml:trace>
  <inkml:trace contextRef="#ctx0" brushRef="#br0" timeOffset="27318.7138">1333 5738 1117 0,'0'0'313'16,"0"0"-223"-16,0 0-58 16,0 0 25-16,0 0-15 15,135-96-17-15,-77 88-25 16,7 5 0-16,2 1 0 16,0-3 1-16,-2 1-7 15,-12 1-15-15,-11-1-22 16,-15-3 18-16,-12 5 25 0,-12-2 44 15,-3 0 65-15,-7 3-55 16,-17-2-10-16,-7 3-27 16,-3 0-3-16,-2 4 13 15,1 15-25-15,3 5 7 16,8 1-6-16,4 3 5 16,4 1-1-16,8-1-7 15,6-4 0-15,2-4 0 16,0-2 0-16,0-6-1 15,10-4-7-15,9-8-45 16,2 0 7-16,6-6-19 16,4-16-2-16,0-11 37 15,-4-4 9-15,-6-4 5 0,-6 3 16 16,-8 4 17 0,-5 9 63-16,-2 8-14 0,0 10-9 15,0 7-1-15,0 0-56 16,0 2-12-16,5 20 2 15,-1 5 8-15,5 8 2 16,0-1 0-16,4-4 0 16,0-4 7-16,5-6-7 15,1-6-7-15,4-11-4 16,6-3-40-16,2-3 0 16,6-28-32-16,-2-16-26 15,1-17-19-15,-7-16-53 16,-6-9 17-16,-13-1 25 15,-5 3 139-15,-5 15 9 16,0 14 134-16,-13 14 42 0,1 17 17 16,3 13-45-16,3 7-49 15,4 7-71-15,-3 2-37 16,0 26-8-16,-1 14 7 16,-3 18 1-16,0 11 14 15,0 3-14-15,4 4 9 16,5-5 2-16,0-6-5 15,0-9 7-15,3-5-13 16,8-13 0-16,4-8 9 16,4-11-8-16,0-9-1 15,1-7 0-15,3-5-47 16,0 0 27-16,0-24-8 16,2-8 2-16,-2-7 10 0,-3 1-5 15,-9 2 21-15,-3 10 37 16,-5 10 5-16,-3 9 52 15,0 7-41-15,0 0-37 16,0 0-16-16,2 15-12 16,0 11 12-16,3 6 3 15,2 3-2-15,3-3 10 16,6-3-11-16,2-6 0 16,2-3 21-16,5-5-21 15,0-8 1-15,3-5-1 16,1-2-81-16,7-21-40 15,-10-10-157-15,-8-7-606 0</inkml:trace>
  <inkml:trace contextRef="#ctx0" brushRef="#br0" timeOffset="27506.2229">1863 5406 342 0,'0'0'1248'16,"0"0"-1106"-16,0 0-87 16,0 0 53-16,0 0-58 15,0 0-21-15,153-48-29 16,-97 39-29-16,11 2-43 0,-15 2-156 16,-13-3-333-16</inkml:trace>
  <inkml:trace contextRef="#ctx0" brushRef="#br0" timeOffset="27631.3769">2338 5344 1247 0,'0'0'495'0,"0"0"-495"16,0 0-72-16,0 0 46 16,0 0-118-16,0 0-440 0</inkml:trace>
  <inkml:trace contextRef="#ctx0" brushRef="#br0" timeOffset="28119.8485">2849 5542 882 0,'0'0'513'15,"0"0"-462"-15,0 0-12 16,0 0 149-16,0 0-45 16,0 0-92-16,0 0-20 15,2-56 44-15,-2 56-19 0,0 0-25 16,0 0-23-16,-7 0 0 16,-5 4-16-16,-5 14 5 15,-3 8-5-15,-3 6-2 16,6 5 10-16,1 2-1 15,7-3 1-15,5 1 0 16,4-3 10-16,0-4-10 16,19-4 0-16,10-6 16 15,12-6-9-15,5-11-7 16,33-6-43-16,-12-20-110 16,-12-9-193-16</inkml:trace>
  <inkml:trace contextRef="#ctx0" brushRef="#br0" timeOffset="28729.3059">2409 5395 821 0,'0'0'163'0,"0"0"-108"15,0 0 99-15,0 0-41 16,0 0-73-16,0 0 8 16,0 0-10-16,7 3 32 15,-7-1 33-15,0 0-39 16,0 0 12-16,0-2-50 16,0 2-14-16,0-2-8 15,0 3 3-15,0 0-7 16,0-1 0-16,0 2 8 15,0-1-8-15,0-3 0 0,0 0 0 16,0 0 13-16,0 0-12 16,0 0 20-16,0-5-21 15,0-13-5-15,0-2-33 16,0-2 19-16,0 3 19 16,0 6 5-16,0 5 21 15,0 4 30-15,0 2 4 16,0 2-41-16,0 0-18 15,0 0-1-15,0 0-20 16,0 10 12-16,2 6 3 16,-2 4 5-16,0 10 0 15,-7-7-72-15,-10-8-405 0</inkml:trace>
  <inkml:trace contextRef="#ctx0" brushRef="#br0" timeOffset="31607.9405">2300 6667 568 0,'0'0'124'16,"0"0"-91"-16,0 0 79 15,0 0 5-15,0 0-29 16,0 0-29-16,0 0-24 16,0-4 7-16,0 4 7 15,0 0 10-15,0-1 12 16,0 1-11-16,0 0 31 16,0-3-14-16,0 1-42 15,0 0 12-15,-2-3-32 0,-5 4-8 16,-2-3 6-16,-2-2-12 15,-5 3 15-15,1-4-15 16,-5 2-1-16,-3-4 24 16,-1 3-23-16,-3-2 1 15,1-1 13-15,-1 2-14 16,4-3 7-16,4 1-6 16,3 2-1-16,5-3 30 15,3 0-15-15,2 2 0 16,4-3 9-16,2 4-15 15,0 1 12-15,0-1-14 16,0 4-7-16,0 1 18 16,0 0-19-16,0 2 0 15,0 0 1-15,0 0 11 16,0 0-9-16,0 0-3 0,0 0-4 16,0 0 4-16,0 0 0 15,0 0-2-15,0 0 2 16,0 0 0-16,0 0-1 15,0 0-2-15,0 0 3 16,0 0 9-16,0 0-9 16,0 0 0-16,0 0-9 15,0 0 9-15,0 0 0 16,0 0-1-16,0 0 1 16,0 0 8-16,0 0-8 0,0 0 0 15,0 0 2 1,0 0-1-16,0 0 0 0,0 0-1 15,0 0 0-15,0 0 0 16,0 0 0-16,0 0 0 16,0-5 5-16,0 2-4 15,0-3 3-15,0-1-4 16,0 2-2-16,2-1 2 16,0-1 2-16,-2 2-2 15,2-3 1-15,0 2 0 16,-2-2 6-16,4-1-7 15,-4 4 8-15,0-1-5 16,0-1-3-16,0 2 0 16,0-1 6-16,0-1-5 15,2-1-1-15,-2-1 0 0,2-6 2 16,2-5-9-16,1-3 7 16,-1-2 0-16,0-1 4 15,3 2-3-15,-2 4-1 16,-1 2 0-16,3 4 0 15,-3 2 4-15,-2 1-3 16,0 6-1-16,0 3 18 16,-2 0-17-16,0 2 11 15,0 0-12-15,0 0-1 16,0 0-5-16,0 0 6 16,0 0 0-16,0 0-10 15,0 0 6-15,0 0 3 16,0 0 1-16,0 0 0 0,0 0-1 15,0 0 1 1,0 0-3-16,0 0-7 0,0 0 17 16,0 0-14-16,0 0 3 15,0 0 4-15,0 0-3 16,0 0 3-16,0 0 0 16,0 0-2-16,0 2 7 15,-2 4-6-15,-2 2 1 16,-2 2 0-16,-5 4 0 15,-7 4 0-15,-3 2 0 16,-8 4 5-16,-4 4-5 16,-5 3 0-16,0-2 0 0,-2 0 0 15,4-4 12 1,5-3-12-16,6-4 0 0,8-3 6 16,3-5-4-16,5-2-2 15,7-6 0-15,0 0 1 16,2-2 2-16,0 0-3 15,0 0 0-15,0 0 8 16,0 0-6-16,0 0-2 16,0 0 0-16,0 0 0 0,0 0 6 15,0 0-6-15,0 0 0 16,0 0-4-16,0 0 4 16,0 0 0-16,0 0 0 15,0 0-3-15,0 0 2 16,0 0 1-16,7-2-16 15,9-8 4-15,5-6-10 16,8-2-4-16,8-5-14 16,-2 2-15-16,1-4 24 15,-1 1 5-15,-1 1 11 16,-5 0 15-16,-5 0-13 16,-3 6 13-16,-4 2 0 15,-5 0 0-15,-6 1 8 0,-1 2-7 16,-5 4-1-1,2-1 16-15,-2 6-9 0,0-1 12 16,0 4-13-16,0-2-6 16,0 2 14-16,0 0-14 15,0 0 0-15,0 0-3 16,2 0 5-16,-2 0-2 16,0 0 0-16,0 0 0 15,0 0 9-15,0 0 1 16,0 0 6-16,0 0 6 15,0 0-21-15,0 0 12 16,0 0-13-16,0 0 2 0,0 0 1 16,0 0-3-1,0 0 0-15,0 0-2 16,0 0 8-16,0 0-4 0,0 0-2 16,0 0 0-16,0 0-3 15,0 0 3-15,4 0-10 16,6 0 10-16,3 9-11 15,7 6 11-15,6 9 0 16,13 4 0-16,9 4 9 16,10 2-7-16,12-4-2 15,5-1 19-15,4-8-19 16,-2-2 7-16,-3-9-7 16,-11-5 1-16,-15-2 10 15,-12-3-11-15,-14 0 0 16,-10 0 44-16,-8 0 33 0,-4 0 25 15,0 0-27-15,0 0-57 16,0 0 0-16,0 0-18 16,0 0-31-16,0 0-50 15,-4 0-139-15,-10 0-450 0</inkml:trace>
  <inkml:trace contextRef="#ctx0" brushRef="#br0" timeOffset="40326.6708">23493 5715 329 0,'0'0'73'16,"0"0"-73"-16,0 0 0 16,0 0 20-16,0 0 70 15,0 0-15-15,13-24 0 16,-11 22 4-16,0-2 27 16,3-1-1-16,-3 3-47 15,1-3-13-15,1 0-21 16,-2 1 20-16,0 3-5 15,0-3-4-15,0-1 28 16,1 1-35-16,-1 0-4 0,0-1 4 16,1-2-18-1,-1 4 15-15,-2-1 15 0,2-1-12 16,-2 3 32-16,0 2-10 16,0 0-19-16,0 0 10 15,0 0-31-15,0 0 6 16,0 0-16-16,0 0-7 15,0 9 1-15,-2 4 6 16,-7 8 0-16,-4 1 3 16,1 2 5-16,-1-2-8 15,0 2 0-15,-1-2 0 16,3-3 1-16,3 1-1 16,-2-3 0-16,1 1 0 15,3-2 2-15,-1-2-2 16,0 2 0-16,3-1 0 0,-1-2 4 15,1-1-4-15,2 0 0 16,-2-2-3-16,2-2 9 16,-2 0-7-16,4 0 1 15,-2-1 0-15,0-2 1 16,0 2-1-16,0 0 0 16,0 0-1-16,-1 1 2 15,1 0-1-15,0-1 0 16,-2 4 1-16,2-4 0 15,-4 3-1-15,2 1 0 16,0 1-1-16,2-3 8 16,-1 3-8-16,1 1 1 0,0-4 0 15,0 3-2-15,0-3 2 16,2-1 0-16,0-2 2 16,0 0-2-16,0 0 0 15,0 0-2-15,0-1 1 16,2 0 0-16,4 2 1 15,5-2 0-15,1 1 0 16,3 0 9-16,1 3-9 16,4-2 0-16,0 1 0 15,-2 2-3-15,-1-3 3 16,2 4 0-16,-4-1 0 16,1 3 1-16,-3-4-1 15,3 1 0-15,-3 0 0 0,3 0 3 16,-1 1-3-1,3-3 1-15,3-1-3 0,0 1 10 16,4-2-14-16,2 1 6 16,0-2-3-16,2 0 2 15,0-1 1-15,0 0-23 16,-5-3 23-16,0 3-16 16,-1 1 10-16,-3-3-3 15,0 1 8-15,-2-1-1 16,0 3 2-16,-1-1-1 15,1-1-8-15,0-1 9 16,0 3 0-16,2-1-1 16,2-1 0-16,0 4-2 15,3-3 3-15,0 0-1 16,2 0-7-16,-3 0 11 0,2 0-3 16,1-1 0-16,2 4 1 15,5-1-1-15,3-3 0 16,2 4-16-16,-1-3-3 15,1 0-22-15,4-2 24 16,-3 1 4-16,2 0 2 16,-1 1 3-16,-1-2 8 15,-3 1 0-15,-1 0-6 16,0-1 6-16,0 0-2 16,-3-2-8-16,3 2-13 15,-3 0 22-15,2-1-19 16,2-1 14-16,-2 2-3 0,1-2 9 15,2 3 0-15,-1-3 0 16,4 0 1-16,-1 2 1 16,2-2-2-16,-4 0 0 15,2 0 0-15,-2 0 0 16,1 0-1-16,0 0 1 16,-1 0-3-16,0 0 3 15,-3 0 0-15,4 0-32 16,-6 0 31-16,3-2-7 15,-3-1 7-15,0 1 1 16,3-1-6-16,-3 1-1 16,1-2 4-16,0 1 3 15,-1 3 0-15,3 0 0 0,-1-3-7 16,1 3 7 0,2 0-2-16,0 0 2 0,0 0 0 15,-1 0 0-15,2 0-3 16,1 0 5-16,-3 0-3 15,3 0 1-15,3 0 0 16,-3 6 4-16,1-2-4 16,-2 1 0-16,3 0-4 15,1 1 5-15,1-4-1 16,4 2 0-16,-2 0 1 16,-1-2 1-16,-1 0-2 15,-2 0 0-15,-1 0-5 16,-3-2 7-16,-1 2-2 15,-3-2 0-15,0 0 1 16,-3 0 9-16,-5 0-10 0,3 2 0 16,-2-2-2-16,0 0 1 15,0 1 1-15,0-1 0 16,2 3 0-16,0-1 2 16,0-2-2-16,0 2 0 15,0 0 0-15,0-2 0 16,0 0-1-16,0 3 1 15,0-3 0-15,-3 0 2 16,3 0-2-16,-3 0 0 16,1 0 0-16,2 0 0 15,-2 3 0-15,2-3 0 16,0 0 0-16,-2 0 2 16,2 2-2-16,-2-2 0 0,2 2-1 15,2-2-1-15,-3 2 2 16,4 0 0-16,-4-1 0 15,2-1 3-15,-4 0-3 16,-1 0 0-16,0 0 0 16,-3 0 0-16,2 0-1 15,-1 0 1-15,1 0 0 16,1 0 1-16,0 0-1 16,2 0 0-16,1 0-3 15,4 0 3-15,-1 0 0 16,0 0-1-16,-3 0 2 15,4 0-1-15,0 0 0 0,-1 2 0 16,0-2 0 0,0 0 0-16,0 0 0 0,1 0-1 15,1 0 1-15,0 0 2 16,1 0-2-16,1 0 0 16,-2 0 4-16,-1 0-4 15,-1 0-1-15,0-2 1 16,-2 1 0-16,0-1-1 15,0 0 1-15,0-2 0 16,-2 1 6-16,2 3-6 16,0-3-2-16,0 1 1 15,0 0 1-15,0 0-1 16,0-1 1-16,-2 2 0 16,0-1 4-16,-4-2-4 15,0 2 0-15,0 0 3 0,-4 0-1 16,1 0 15-16,1 0-17 15,-2-1 0-15,2 3 5 16,-1 0-5-16,3-1-7 16,-2 1 6-16,2 0 2 15,1-2 3-15,1 0-4 16,2 0 0-16,-3 0-6 16,0-3 7-16,-1 2-1 15,-1-1 0-15,0-1 2 16,-2-2 3-16,1 2-5 15,-2 0 0-15,2-1-2 16,-1-1 3-16,-3 3-1 16,2 1 0-16,-2 1 0 0,-1 0 5 15,-3-3-5-15,3 3 0 16,-3 1 16-16,1-1-15 16,1 0 0-16,-1 0 10 15,1-2-10-15,-1 2 21 16,1-3-21-16,3 4 0 15,-3-3 16-15,1 0-17 16,-3 0 2-16,-1 0 17 16,1-3-11-16,-2 4 22 15,3-3-29-15,-1-1-1 16,1 0 21-16,-2-1-20 16,5 0-1-16,-2-2 9 0,-1 1-1 15,1 0 32-15,-1 0-20 16,-1 0 5-16,-1-2 2 15,5-1-27-15,-4 2 16 16,3-2-15-16,-3 3 7 16,-2-2 3-16,0 1-11 15,-2 1 0-15,0 0 4 16,-2 1-3-16,-1-4-1 16,1 2 12-16,0-4-12 15,0-3 24-15,-1 2-23 16,1-4-1-16,-1 2 12 15,-1 1-11-15,0-2-1 16,-1-1 0-16,0 2 0 0,-2-1 3 16,3-2-3-1,-1-1 0-15,-2 3 2 0,4 0-2 16,-2 2 0-16,-2 3 0 16,0-4 1-16,0 4 15 15,1-3-6-15,-3 2-8 16,2-3 18-16,-2 2-19 15,0 3 7-15,0-2-8 16,0 2 8-16,0-1-5 16,-7 1-3-16,-1 0-7 15,-6 3 0-15,-4-4 5 16,-2 3 1-16,-5 1 1 16,-6-3 0-16,-2 1 2 15,-7 3-2-15,-5-2-1 16,-1 4-5-16,-2 0 6 0,2 1 0 15,-1 2-1-15,5-1 3 16,3-1 7-16,2 1-9 16,1-1 0-16,1 0 2 15,1 0-2-15,-4-2 0 16,0-1 0-16,-2 3 10 16,-3-6-15-16,-1 3 5 15,-3-3 0-15,-2-2 4 16,-2-2-3-16,-1-2-1 15,-1 0 0-15,0 0 2 16,1-1 2-16,4 2-4 16,0 0 0-16,2-1 4 0,3 5-4 15,1-1-1-15,1 1 1 16,-1 0-8-16,3 3 8 16,-4 0 0-16,-1-2 0 15,-4 2-4-15,2 1 5 16,-1-2-1-16,1 2 0 15,0-3 9-15,2 2-8 16,1-1-1-16,1 2 0 16,0-3-6-16,-3 4 6 15,1-2 0-15,1 1 0 16,1 2 6-16,2 1-3 16,4-2-3-16,3 1 0 15,-1 5-1-15,5-1 1 0,0 0 0 16,2 2-1-1,0 0 2-15,4 0 5 0,-2 0-6 16,0 0-7-16,1 0 6 16,-1 0 1-16,1 0 0 15,0 0-1-15,-1 0 3 16,0 0 3-16,0 0-5 16,-1 0 0-16,-3 0-2 15,-2 0 2-15,2 0-1 16,0 0 1-16,-2 0-1 15,2 0 1-15,0 0 0 16,0 0 0-16,2 0 4 16,2 0-4-16,3 0 0 15,-2 0-2-15,2 0 4 16,-3 0 2-16,0 0-4 0,0 0 0 16,-1 0-4-16,0-3 4 15,-3-1 0-15,0 2 0 16,0 1 2-16,0-2-1 15,0 2-1-15,2-3 0 16,2 1 0-16,2-1 0 16,4 2 0-16,-1 0-1 15,1 2 2-15,0-1-1 16,-4 1 0-16,-1-2 0 16,-3 2 3-16,-2-3-3 15,-2 1-1-15,-1 2 1 16,-1-2 0-16,0 1 2 15,-3-1-2-15,3-3 0 0,-3 3-6 16,1-2 6 0,-2 3 0-16,4-4 0 0,0 3 1 15,2 0 4-15,-3 0-5 16,3 0-4-16,0 1 3 16,0-2 1-16,2 2 0 15,2-2 0-15,0 3 2 16,0-1-1-16,-2 1-1 15,0 0 0-15,-4 0-1 16,-3 0 1-16,1 0 0 16,-3 0-1-16,-1 0 2 15,0 0 0-15,-1 0-1 0,0 0 0 16,-5 0-7 0,-1 0 7-16,-2 4-6 0,1 0 6 15,1-3 0-15,-1 3 8 16,0 0-8-16,0-1 0 15,3-1 3-15,-1-2-2 16,1 0-1-16,-1 1 0 16,0-1 9-16,4 0-5 15,-2 2-4-15,5-2 2 16,2 0 3-16,1 0-5 16,-2 0 0-16,2 2-1 15,2 0 7-15,-3 3-4 16,5-3-2-16,0 1 0 15,2-1 2-15,2 1-2 16,2-1 0-16,6 1 0 0,-2-1 9 16,3 1-8-16,1 1-1 15,-1 0 0-15,0 0-1 16,0-1 1-16,-4-1 0 16,2 3 2-16,-5-1 5 15,-1-3 5-15,-1 3-12 16,-4 1 1-16,-1-1 14 15,1-1-15-15,-2-1 0 16,2 3 0-16,-1-1 7 16,1 0 1-16,0 1-8 15,2 2 0-15,0-2-6 16,2 4 6-16,2-2 0 16,-1 3 0-16,-1 2 1 0,3 1-2 15,-5-1 1-15,2 2 0 16,0 1-6-16,0 4 6 15,-2 0-2-15,3 4 1 16,-1 0 2-16,-2 4 3 16,0 4-4-16,2 1 0 15,1-1-2-15,-1 5 2 16,2-1-2-16,1 1 2 16,1-5 0-16,1 0 6 15,2-1-6-15,0 0 0 16,-5 0 4-16,-4 2-4 15,-7 5-1-15,-45 18 1 0,4-6-92 16,0-12-290-16</inkml:trace>
  <inkml:trace contextRef="#ctx0" brushRef="#br0" timeOffset="45404.881">6716 7458 227 0,'0'0'161'0,"0"0"-116"16,0 0 62-16,0 0 33 15,0 0-38-15,0 0-22 0,-2-3-8 16,2 0 15-16,0-2-22 16,0 2-6-16,0-4 39 15,-3 2-57-15,-1-4-8 16,0 1 14-16,-1 2-30 15,-4-3 21-15,2 4-21 16,-3-4-16-16,-2 4 34 16,1-1-2-16,-4 2-4 15,-1 0-3-15,-2 2-25 16,-2 2 13-16,0 0-14 16,-3 0 0-16,2 0 1 15,-6 0 0-15,0 0-1 16,-2 0 20-16,-2 2-10 0,2 5 9 15,0 0-11 1,0-2-7-16,4 4 20 0,2 2-21 16,0-4 0-16,0 5 5 15,-2-2-4-15,3 2-1 16,-2 2 0-16,2-1 0 16,-1 1-1-16,-2 1 1 15,4-1 0-15,-2 1 0 16,3-1 9-16,0-3-10 15,4 4 1-15,3-4 0 16,2 2-10-16,2-1 10 16,0 2 0-16,0 0-1 15,0-2 5-15,3 2-5 16,-1 1 1-16,0-1 0 16,2 3 0-16,-1-1 0 0,4 2 0 15,-3 1-1-15,5-2 10 16,0 1-9-16,0 0 0 15,0 1 0-15,0 4 5 16,7-1-4-16,2 0-1 16,0-1 3-16,0-2 4 15,-1 2 1-15,1-3-8 16,3 2 0-16,-1-2 5 16,3 2-5-16,1-2-3 15,3 2-5-15,3 0 10 16,0 0-2-16,4 1 0 15,-1-1 1-15,1-1 11 0,1 0-12 16,3-5 0 0,2 4 4-16,0-4-3 0,0-2-1 15,4-1 0-15,0 1 2 16,1-1 8-16,-1-1-10 16,3 0 0-16,1 2 11 15,0-2-11-15,1 2-1 16,3-5 0-16,1 4 1 15,6-5 1-15,-2-2-1 16,4-3 0-16,4-1-1 16,2 0 1-16,0 0 0 15,0 0-1-15,-6 0 1 16,0 0-6-16,-3-1 6 0,2 1 0 16,3 0 3-1,-1 0-2-15,3 0-1 0,5 0 0 16,-3 0 1-16,2 0-1 15,0 0 0-15,5 0 0 16,-1 0-5-16,5 0 13 16,0 0-5-16,5 0-3 15,-3-3 0-15,1-1 5 16,-1 3-4-16,-5-3-1 16,1 2 25-16,-2-1-25 15,-5 1 10-15,0 2-10 16,0 0 1-16,-2-2 13 15,0 2-14-15,0 0 0 16,0-1 7-16,1 1-6 16,-4 0-1-16,3 0 0 0,-3 0 1 15,1 0 6-15,-2 0-7 16,-2 0 0-16,-2 0-1 16,2 3 1-16,-1 2 0 15,1-3 0-15,-2 2 1 16,0-3-3-16,-2 2 2 15,2-2 0-15,-1-1-1 16,0 3 1-16,2-3 0 16,1 0 0-16,0 0 3 15,4 0-5-15,2 0 2 16,-2 0 0-16,0 0-3 16,0 0 4-16,-3 0-1 15,1 0 0-15,1 0 1 0,1 0 4 16,0 0-5-1,2 0 0-15,-3 0-4 0,1-3 4 16,-2 3 0-16,2 0 0 16,0-1 1-16,-4 1 4 15,4 0-5-15,0 0 0 16,0-3-3-16,0 3 3 16,-2 0-1-16,1-1 1 15,3 1 0-15,0-2 3 16,2 0-3-16,-2 0 0 15,0-1-6-15,-2 1 6 16,0-1 0-16,0-1 0 16,-1 2 12-16,-4-2-18 15,-4 1 6-15,-3 2 0 0,-4 1-3 16,-1 0 3-16,-1 0 0 16,-1 0 0-16,1 0 2 15,3 0 1-15,1 0-3 16,1 0 0-16,-1 0 0 15,0 0 0-15,-2 0 0 16,0 0-1-16,0 1 2 16,3 2 2-16,-5-2-3 15,1 2 0-15,-3-3-3 16,0 2 3-16,-4 0 0 16,-1 0 0-16,-2-2 1 15,0 1-2-15,0-1 1 16,2 0 0-16,0 0-1 0,2 0 1 15,-1 0-1-15,-1 0 1 16,2 0 0-16,-2 0 2 16,1 0-2-16,1 2 0 15,0 0-2-15,3 1 2 16,-1-3 0-16,2 0 0 16,0 2 0-16,1-2 5 15,-3 0-5-15,1 0 0 16,-2 0-3-16,-3 0 3 15,-2 0 0-15,-5 0 0 16,1 2 0-16,0 0 4 16,-1-1-4-16,3 2 0 15,0-3-4-15,-1 1 5 0,-1-1-1 16,2 0 0-16,-3 0 0 16,-1 0 11-16,1 0-11 15,-4 0 0-15,2 0-5 16,-1 0 6-16,-4-1-1 15,1-3 0-15,0 0 1 16,0-3 6-16,-3 2-7 16,3-3 0-16,0-3-1 15,-2 1 1-15,0 1 0 16,-1-4 0-16,1 3 2 16,-1 1-1-16,1-4-1 15,-1 4 0-15,3-3-3 0,0 1 3 16,-2 1 0-1,1-2 0-15,-1 0 0 0,-3-1-4 16,1-4 4-16,-1-1-12 16,-1-2 11-16,-4 0-9 15,1-4 9-15,-1 2-1 16,-2-2-21-16,-2 2 22 16,-4 0 0-16,0 0 1 15,0 1-3-15,0 2 5 16,0-1-2-16,-6-3 8 15,-8 3-2-15,-1-2-4 16,-6 0-2-16,-1 2 0 16,-3 0-9-16,-1 0 11 15,1 2-2-15,-2 1 0 16,1 2 1-16,-1 1 6 0,0 3-7 16,2-4 0-16,-1 5-1 15,-1-2 1-15,-2 2-1 16,-4 1 1-16,-1 1-3 15,-4 1 2-15,-4-1 1 16,-5 2 0-16,-2-2-1 16,-2-1 1-16,-1 1 0 15,-1 1 0-15,0-4 6 16,-3 2-2-16,2-2-4 16,0 2 0-16,-1-3 6 15,2-1-6-15,-1 1 0 16,0-4-1-16,-2 1 2 15,1-2-1-15,-5-1 0 0,-2 0 0 16,-4 0 7 0,-2 0-7-16,-1-3 0 0,0 4 0 15,1-1 1-15,-1 2 7 16,3 4-8-16,-1 0 0 16,0 3 8-16,0-3-7 15,-2 3 8-15,0-2-9 16,-3 2 7-16,3 1-1 15,0 4-6-15,3-1 1 16,1 2 7-16,0 1-8 16,-2-1-2-16,-2 2 2 15,0-3 0-15,-3 2 5 0,1-3-5 16,-2 0 0-16,1 0 0 16,-3-2 0-1,1 0-1-15,1 0 1 0,1 0 0 16,5 3 2-16,0 0-2 15,3 0 0-15,2 3-7 16,-3-4 7-16,3 1 0 16,-3 3-1-16,0-3 2 15,0-1 3-15,1 3-4 16,-1 0 2-16,3 1-2 16,2-1 0-16,1 2-1 15,4 0 1-15,-1 0 0 16,5 0 4-16,0 0-4 15,1-2 0-15,2 2-6 16,0 0 6-16,0 0 0 0,-1 0 0 16,-5 0 1-16,1 0-1 15,-3 0 0-15,2 0 0 16,1 0 3-16,-1 0-3 16,3 0 0-16,0 0 0 15,-1 2 0-15,-1 0 2 16,0 1-2-16,-5-1-3 15,-2 3 2-15,-3-1 1 16,-1-3 0-16,-3 3-1 16,-3 1 2-16,3-1 1 15,1 0-2-15,-1 0 0 16,5 0-2-16,-4 0 2 16,4 1 0-16,0 2 0 0,-1 1 1 15,-1-2 3-15,-1 2-4 16,3 0 0-16,-1-2 2 15,5 0-2-15,5 0-6 16,4 2 6-16,4-2 0 16,1-1 4-16,1 4-4 15,1-2-1-15,0 0-1 16,-1 0 2-16,1 2 0 16,-1 1 0-16,3 0 1 15,3-2-2-15,1 0 1 16,5 2 0-16,0-2-7 15,2 1 7-15,0 2 0 16,0 1 0-16,-2-2 0 16,-1 1 1-16,1 0-1 15,-3 1 0-15,-2-1-3 0,1 1 3 16,-5 1 0-16,-5 3 0 16,-28 11-6-16,8-8-64 15,5-5-415-15</inkml:trace>
  <inkml:trace contextRef="#ctx0" brushRef="#br0" timeOffset="47729.4549">17300 8243 270 0,'0'0'97'16,"0"0"-66"-16,0 0-16 16,0 0 68-16,0 0-52 15,0 0 19-15,-45-28 31 16,43 21-19-16,0 4-4 16,-1-3-21-16,-1 1-35 15,2-2 21-15,-4 2-9 16,1-2-1-16,-2 3 34 15,-2 1-8-15,1-4-5 0,-1 3 14 16,-3 0-29 0,-1 2-2-16,-3 0-10 0,-1 0-7 15,1 2 14-15,-1 0-5 16,-2 0 23-16,1 0-6 16,3 0-9-16,1 0 8 15,8 0-18-15,1 0-5 16,3 0 12-16,2 0-14 15,0 0 1-15,0 0 20 16,0 0-11-16,0 0 21 16,11 0 4-16,5 2 2 15,1 2 20-15,8 0-22 16,2 2 7-16,6 2-6 16,8-2-14-16,5 2 13 15,8-2-9-15,4 0-17 0,4-2 21 16,1 0-29-16,3 2-1 15,1-3 0-15,3 0 1 16,1-1 7-16,0 0-8 16,-1-2 0-16,1 2 13 15,-3-2-13-15,-1 0-2 16,1 0 2-16,-4 0 0 16,1 0 6-16,-3 0-6 15,-2 0 0-15,3-2-6 16,-1-2 6-16,0 2 0 15,1-2-1-15,-1 1 7 16,-4 0-4-16,0 1-2 16,-4-2 0-16,-1 2 0 15,-4-1 0-15,-2 0-1 16,-2-1 0-16,-2 2 1 0,-4-1 0 16,1 0 0-16,0 3 1 15,1-2 2-15,-4 0-3 16,3 0 0-16,1 0 5 15,-3 1-4-15,-1 1 3 16,1-2-4-16,3 2 0 16,-1-3 18-16,-1 1-17 15,6 2-1-15,2 0 12 16,0 0-11-16,-1 0-1 16,2 0 0-16,1 0 0 15,-1 0 5-15,4 0-4 16,2 0-1-16,-2 0 20 0,0 0-19 15,0 0 16-15,-4 0-17 16,-5 2 0-16,-5 1 1 16,-7-3 1-16,-4 0 17 15,-5 2 16-15,-2-2-16 16,-4 0 17-16,-1 0-14 16,-3 1-21-16,-6-1 34 15,-4 0-34-15,0 0 9 16,-2 0 12-16,0 0-21 15,0 0 6-15,0 0-7 16,0 0-13-16,0 4-4 16,-8-4-125-16,-8 0-159 15,-2 0-677-15</inkml:trace>
  <inkml:trace contextRef="#ctx0" brushRef="#br0" timeOffset="50016.2797">22264 8328 584 0,'0'0'106'0,"0"0"-89"15,0 0-4 1,0 0 1-16,0 0-13 0,0 0 17 16,0 0 1-16,-98 0 15 15,79 0 23-15,-4 0-8 16,-2 0 4-16,1-3 1 16,-5 1-34-16,0 2 7 15,0 0-26-15,-3 0 0 16,3 0 12-16,0 0-12 15,8-1-1-15,0 1 0 16,5-2 2-16,8 0 15 16,3 2 2-16,5 0-2 15,0 0 12-15,0 0-4 16,5 0 18-16,13-3-5 16,7 3-24-16,4-1 30 0,6 1-33 15,3 0-11-15,4 0 12 16,1 0-10-16,1 0-2 15,3 0 0-15,2 0 0 16,2 1 9-16,1 4-9 16,1-3 1-16,-2 1 14 15,3 0-14-15,-3-1 11 16,2 0-4-16,-1-1-6 16,-1 2 11-16,1-2-4 15,-2-1-8-15,4 0 34 16,0 3-13-16,-1-3 2 15,0 0 5-15,-1 2-20 0,2 0 19 16,-4 0-28-16,2 1 0 16,-5-1 2-16,-1 1-1 15,-3-1-1-15,-3-2 0 16,0 2 2-16,1-2 6 16,-4 2-8-16,5-1 1 15,-2-1 2-15,5 3-3 16,-1-2 0-16,4-1-1 15,1 3 3-15,-1-2-2 16,2 4 0-16,-4-3 0 16,4 3 1-16,-3-4 0 15,-5-1-1-15,0 1 0 16,-1-1 1-16,-2 0 8 16,-1 3-9-16,0-3 1 15,-2 2 4-15,0 0-4 0,-1-2-1 16,-4 0 0-16,1 2 1 15,-1-2 2-15,-2 0-3 16,0 0 0-16,-2 0-3 16,2 0 3-16,-2 0 0 15,-1 0 0-15,0 0 1 16,1 0 0-16,2 0-1 16,0 0 0-16,0-4-6 15,2-1 8-15,1 3-2 16,-1-3 0-16,-2 1 8 15,2 0 1-15,-2 1-9 16,0-1 2-16,0 1 31 16,2-1-24-16,-2 1 5 0,-2-1-11 15,0 3 3-15,-2-1 3 16,-4 2-9-16,2-2 0 16,-3 0 0-16,0-1 1 15,0 2-1-15,3-2 0 16,-1 2 0-16,2-1 2 15,-2 0-2-15,1-1 0 16,-1 1-1-16,0 1 1 16,1-1 0-16,-3 0 0 15,2-2 6-15,-2 1-4 16,-2-1-2-16,-1 3 0 16,2-2 3-16,-4 0-3 0,-1 1 0 15,-1 0 0-15,1 2 1 16,-6-3 33-16,1 3 0 15,-2-2 1-15,-2 0 17 16,-3 2-24-16,0-1 7 16,-2 1-7-16,0 0-26 15,0 0 32-15,0 0-27 16,0 0-7-16,0 0 0 16,-25-2-61-16,-6-2-119 15,-7-4-438-15</inkml:trace>
  <inkml:trace contextRef="#ctx0" brushRef="#br0" timeOffset="59307.9578">29770 8231 149 0,'0'0'156'0,"0"0"-96"15,0 0 50-15,0 0 33 16,0 0-48-16,-12 0-58 16,12 0-3-16,0 0 26 15,0 0 24-15,0 0 3 16,0 0-29-16,0 0-32 15,0 0 27-15,0 0-14 0,0 0-16 16,0 0 2-16,-4 0-25 16,-5 0 6-16,1 0-6 15,-4 0 0-15,-1 0 3 16,1 0-3-16,2 0 0 16,1 0 11-16,-3 0-5 15,4 2 7-15,1-2 0 16,3 2-12-16,-1 1 10 15,5-3-11-15,0 0 6 16,0 2-6-16,0-2 2 16,0 0 3-16,0 0-5 15,0 0 0-15,0 2-1 16,0-2 1-16,0 0 0 0,0 1 13 16,5 1-13-1,10 2 67-15,10 0 30 0,10 0-27 16,12 0-9-16,11 5-32 15,11-4-23-15,7 6 2 16,4-1-7-16,5 0 9 16,2-1-10-16,-2 4 0 15,-5-4 1-15,-4 0-1 16,-5 1-1 0,-4-2 1-16,-7-3 0 15,-2 4 13-15,-4-5-13 16,-8 0-1-16,1 0-8 15,-5-2 9-15,1 1 0 0,-1-3 2 16,3 0 5-16,-1 3-2 16,1-3-5-16,2 0 0 15,2 2-2-15,2-2 2 16,-2 0 0-16,0 0-1 16,-2 0 3-16,-2 0 0 15,-3 0-2-15,-2 0 0 16,0 0 2-16,0 0-2 15,-2 0-5-15,3 0 4 16,-6 0 2-16,3 0 4 16,-3 0-5-16,1 0 0 15,5 0-2-15,-2 0 3 16,3 0-1-16,6 0 3 16,1 0 4-16,-1-2-2 15,4-1-5-15,-4 3 0 0,4-3-9 16,-3-1 9-16,-2 2 0 15,0-1 1-15,-3 2-1 16,-3 0 7-16,-8-4-7 16,-6 3 1-16,-10 0 45 15,-5-1 14-15,-8 3 9 16,-1 0 1-16,-3 0-34 16,0 0-10-16,0 0-26 0,0 0-2 15,0 0-7 1,-27 0-8-16,-9 0-114 0,-9 0-159 0</inkml:trace>
  <inkml:trace contextRef="#ctx0" brushRef="#br0" timeOffset="59948.6006">7675 8156 502 0,'0'0'35'0,"0"0"-35"15,0 0-45-15,0 0 29 16,0 0 16-16,0 0 0 15,15 49 10-15,3-35 12 16,5 2-22-16,-8-2-33 16,-4-3-82-16</inkml:trace>
  <inkml:trace contextRef="#ctx0" brushRef="#br0" timeOffset="62386.0898">10011 9254 616 0,'0'0'243'0,"0"0"-196"0,0 0-35 16,0 0 14-16,0 0 9 16,0 0-2-16,0 0-15 15,-18-7-17-15,15 4 14 16,-1 1 13-16,0 0 3 16,0-3 10-16,-4 5-24 15,-1-3-2-15,1 3 8 16,1-2-13-16,-2 2 13 15,0 0-23-15,3 0 7 16,-3 0 4-16,-1 0-11 16,4 0 0-16,-3 0 5 15,3 0-3-15,-2 0 2 16,4 2-4-16,4 1 0 16,-2-3 9-16,2 0-9 15,0 0 1-15,0 0 5 0,0 0 2 16,0 0-5-16,16 0 20 15,8 0 14-15,9 0 16 16,12 0-31-16,11 0-7 16,6 0 14-16,12 0-29 15,6 0 9-15,5-3-9 16,2-1 0-16,2 0 7 16,0 0-7-16,-2 2 0 15,2-1-1-15,-4 2 2 16,0-3-2-16,-6 0 1 15,2 1 0-15,0-4 0 16,-4 0 0-16,-1 0 0 16,0-3-3-16,-2 2 4 0,-1 0-1 15,1-3 0 1,-1 4 0-16,0-3 3 0,-1 4-3 16,-1-2 0-16,0 2 5 15,1 2-4-15,-5-1-2 16,-3 2 1-16,-3-1 0 15,-3 2 1-15,0-1-1 16,-2 1 0-16,-1 0-6 16,0-1 7-16,-1 1-1 15,0-3 0-15,-3 1 0 16,0 0 7-16,1 0-7 16,-1 0 0-16,0 0-2 0,0 1 1 15,1-1 1 1,0 1 0-16,-2-1 2 0,2 3 5 15,1-1-7-15,0 2 1 16,1 0 8-16,0 0-8 16,-3 0-1-16,0 0 0 15,-2 0 1-15,1 0-5 16,-2 0 4-16,1 0 0 16,-2 0 4-16,0 2-3 15,-1-1-1-15,2 1 6 16,1 0-6-16,-1 1 23 15,0 1-16-15,0-3 8 16,2 1 9-16,-3 2-23 16,-1 0 5-16,1 0-6 15,0 0 1-15,-2 0 13 0,-1 1-14 16,-4-1 0-16,0 1 0 16,-2 0 1-16,0-1-1 15,-1-1 0-15,4 2 1 16,-3-3 7-16,2 2-7 15,-2 0 0-15,2-3 14 16,2 2-15-16,-1-2 16 16,1 2-11-16,0-1-4 15,-1 0 25-15,1 0-24 16,1 1 14-16,-4-3 12 16,3 0-15-16,1 2 0 15,-3 1-13-15,2 1 0 16,3 0 8-16,-1 0-8 0,3 2 0 15,2 0 2-15,0 0-1 16,3 2-1-16,2-2 0 16,3 3 0-16,6-4 6 15,-1 1-6-15,5 0 0 16,-2-2 3-16,-1-2-3 16,-2 0 0-16,-8-2 0 15,-8 1 0-15,-9-1 21 16,-11 0 8-16,-8 0 24 15,-9 0 19-15,-5 0-28 16,-1 0 24-16,-3 0-4 16,0 0-36-16,0 0 14 0,0 0-41 15,0 0 0-15,0 0-2 16,0 0-6-16,0 0-23 16,0 0-92-16,-3 0-164 15,-10-5-696-15</inkml:trace>
  <inkml:trace contextRef="#ctx0" brushRef="#br0" timeOffset="69093.5582">32619 8889 462 0,'0'0'410'16,"0"0"-410"-16,0 0 48 16,0 0-48-16,0 0 71 15,0 0-18-15,-25-15-53 16,25 10 0-16,0 1 12 15,0-1 14-15,0 0 1 16,0-1 2-16,0 0-11 16,0 0 9-16,0-3-25 15,0 2-1-15,0 1-2 0,0 0-17 16,0-1-4-16,-4 4 22 16,-3-3-52-16,0 0 0 15,1 0 16-15,-1 2 31 16,0 0 5-16,3 1 15 15,4 0-2-15,-3 3 7 16,3-2-13-16,0 2 28 16,0 0 4-16,0 0-4 15,0 0 28-15,0 0 3 16,0 0 8-16,0 0-5 16,0 0-14-16,0 0 5 15,0 0-16-15,0 0-17 0,0 0 11 16,0 0-22-16,0 0-16 15,0 5 0-15,-2 12-5 16,-6 12 5-16,-6 18 2 16,-1 15 17-16,-8 30 26 15,-2 39 2-15,-1 35-17 16,4 14 3-16,6-1-14 16,7-12 11-16,3-19-30 15,1 4 0-15,-4-1 20 16,-4-5-19-16,-5-5-1 15,-9-5 17-15,-4 1-17 16,-1-3 12-16,-1-9-12 16,4-24 1-16,7-20 18 15,4-26-19-15,2-6 0 16,-1-1 14-16,-1-2-14 0,3-4 20 16,3-16-6-16,7-9-14 15,3-12 21-15,2-3-21 16,0-2 0-16,0 0 0 15,0-4-72-15,5-22-4 16,19-41-168-16,-1 4-262 16,-3-4-496-16</inkml:trace>
  <inkml:trace contextRef="#ctx0" brushRef="#br0" timeOffset="69562.1719">32944 9293 570 0,'0'0'131'15,"0"0"-118"-15,0 0-3 16,0 0 44-16,0 0 12 15,0 0-21-15,0 0-29 16,-13-32 13-16,13 27-23 16,0 1-5-16,-2 1 0 15,0-4-1-15,-3 0-35 16,0 2-38-16,-4-1-24 16,-1-3 62-16,-4 2 2 15,1-1-42-15,-3-1 13 16,1 0 20-16,1-1 19 0,-1-5-95 15,1 6 10 1,7-3 15-16</inkml:trace>
  <inkml:trace contextRef="#ctx0" brushRef="#br0" timeOffset="70093.4283">32828 9017 209 0,'0'0'313'16,"0"0"-242"-16,0 0-56 15,0 0 29-15,0 0 4 16,0 0-48-16,0 0 6 16,3-44 8-16,-3 36 11 15,0 0 44-15,0 0 15 16,0 0-18-16,0-1-12 16,0 4-8-16,0 1 35 0,0 2 19 15,0 0-25-15,0 2-17 16,0 0-17-16,0 0-6 15,2 0 17-15,-2 0-29 16,0 18-16-16,0 14 53 16,0 18 14-16,-7 35-12 15,-11 33-20-15,2 32-22 16,-1 15 23-16,-1-8-42 16,-3-4 17-16,0-15 29 15,-2 8-34-15,-4-2 16 16,1-1-5-16,-1 3-13 15,-9 0 26-15,1 0-14 0,-3 4-1 16,5-8 12-16,6-11-25 16,9-24 3-16,3-28-12 15,7-18 6-15,2-11 2 16,-1 2-2-16,3 0-5 16,-3-3 13-16,5-20-13 15,-1-11 9-15,3-9-5 16,0-7 2-16,0-2-10 15,0 0 3-15,0-2-37 16,0-20-8-16,3-45-90 16,6 6-178-16,-1-8-83 0</inkml:trace>
  <inkml:trace contextRef="#ctx0" brushRef="#br0" timeOffset="70718.4244">32826 10149 474 0,'0'0'366'16,"0"0"-256"-16,0 0-82 15,0 0 44-15,0 0 10 16,0 0-24-16,0 0 3 16,0-11 10-16,-5 11 16 15,1-2-35-15,0 1-41 16,-1-2 10-16,-1 3-20 16,1 0 0-16,0 0 27 15,3 0-22-15,2 0 13 0,0 0-19 16,0 0 0-16,10 0 21 15,21 0 0-15,15 10 38 16,33 2-13-16,36-2-26 16,34 1 6-16,-6-5-17 15,-25-2-8-15,-35-3 16 16,-25 2-16-16,5 1 0 16,-3-3-1-16,0 1 1 15,-22-2 11-15,-16 2-12 16,-13-2 0-16,-3 0-7 15,-6 0 8-15,0 0-2 16,0 0-8-16,-37 0-47 0,-3-4-146 16,-5-4-328-16</inkml:trace>
  <inkml:trace contextRef="#ctx0" brushRef="#br0" timeOffset="71609.2177">32954 10096 586 0,'0'0'135'0,"0"0"-112"0,0 0-7 15,0 0 30-15,0 0-38 16,0 0 10-16,0 0-17 16,-12 0 22-16,12 0 33 15,0 0-18-15,-2 0-11 16,2 0-7-16,0 0-7 16,0 0 9-16,0 0-13 15,0 0-9-15,0 0 13 16,0 0-13-16,0 0 0 15,0 0-1-15,0 0 1 16,0 0 29-16,0 0 20 16,0 0-15-16,14-2-2 15,7-3-25-15,8-6 0 0,10-1-7 16,3-2 9-16,4-2-11 16,3 0 2-16,1-2 0 15,-4 1 3-15,-5 4 26 16,-10 1 6-16,-9 3 4 15,-13 4 23-15,-4 3 20 16,-5 2 6-16,0 0-9 16,0 0-19-16,-14 0-33 15,-13 0-21-15,-9 4-6 16,-10 12 6-16,-12 5-3 16,-9 5-3-16,0-1 0 15,-9-1 8-15,5-2-7 0,4-3-1 16,9-2 1-16,5-3-1 15,10-4 18-15,14-2-18 16,10-2 1-16,9-2-14 16,6 0 10-16,4-4 2 15,0 2-18-15,0 3-18 16,0 0 26-16,14 4 11 16,1 2 0-16,5 1 4 15,3 6-4-15,-2 3 0 16,4 7 0-16,0 4 0 15,1 4 14-15,1 6-1 16,2 3 7-16,0 4 21 16,0 3-28-16,3 4 16 15,-3 0 12-15,-1 1-6 16,-2-3 14-16,-3-3-29 0,-3-2-1 16,0-4 1-16,-6-8-4 15,-1-5-4-15,-2-7-1 16,-4-10-10-16,-3-5 9 15,-2-5-10-15,-2-5 0 16,0 0-1-16,0 0-18 16,0-15-88-16,-8-10-90 15,-8-10-885-15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0T07:39:46.798"/>
    </inkml:context>
    <inkml:brush xml:id="br0">
      <inkml:brushProperty name="width" value="0.05292" units="cm"/>
      <inkml:brushProperty name="height" value="0.05292" units="cm"/>
      <inkml:brushProperty name="color" value="#FF0000"/>
    </inkml:brush>
  </inkml:definitions>
  <inkml:trace contextRef="#ctx0" brushRef="#br0">745 3493 143 0,'0'0'127'16,"0"0"-87"-16,0 0 9 15,0 0 54-15,0 0 32 16,0 0-8-16,12-52-69 15,-5 46-26-15,-3 1-3 16,1 0-12-16,2 1-2 16,-5 0 6-16,2 1 2 15,-4 3 32-15,3 0-11 16,-3 0-1-16,2 0 0 16,-2 0-19-16,0-1 13 15,0 1-15-15,0 0-5 0,0 0 28 16,0 0-10-16,2 0-3 15,-2 0 1-15,0 0-11 16,2 0 1-16,0 0-16 16,3 0-7-16,2 10 25 15,2 4 2-15,1 4 12 16,4 3-1-16,-1 5-15 16,3 1 5-16,2 1-9 15,-2 2-10-15,-3 0 17 16,1 1-10-16,-4-2 1 15,1-3-3-15,1-2-12 16,-6-2 19-16,1-5-21 16,-3-3 1-16,-2-5 15 0,0 0-15 15,2-5-1 1,-2-4 11-16,0 0-10 0,0 0 28 16,-2 0 7-16,4 0 17 15,1-10 41-15,9-18-7 16,9-19-60-16,14-17-16 15,11-9-10-15,8-10 9 16,9-1-10-16,1 2 0 16,4 1-9-16,-1 7 9 15,2 4-9-15,-2 7 8 16,-9 8 2-16,-6 8 3 16,-13 13-4-16,-12 10 0 15,-14 9 1-15,-9 9-1 16,-4 1 0-16,0 5 3 15,-2 0 4-15,0 0-14 0,0 0 2 16,0 0-17-16,0 0 9 16,0 12-97-16,0 7-52 15,0-7-244-15</inkml:trace>
  <inkml:trace contextRef="#ctx0" brushRef="#br0" timeOffset="1702.9799">971 7303 560 0,'0'0'241'16,"0"0"-172"-16,0 0-25 15,0 0 34-15,0 0 36 0,0 0-16 16,0 0-46 0,5-82 9-16,-3 76 39 0,0 3 1 15,-2 2-8-15,2 1-47 16,-2 0-21-16,0 0 17 15,0 0-34-15,0 0 0 16,2 4-8-16,6 10 9 16,0 7 3-16,8 10 8 15,0 3-14-15,4 4 13 16,-1 2-17-16,4 0 11 16,0-2-6-16,-4-2-7 15,1-5 13-15,-4-4-13 16,-3-6 1-16,-2-3 5 15,-3-8-6-15,-2-2 0 16,-4-6 0-16,-2-1 2 0,0-1 14 16,0 0-9-16,2 0 1 15,1 0 21-15,3-11 16 16,6-16-6-16,9-12-31 16,11-16-2-16,10-11-1 15,5-8-5-15,6-9-16 16,3 0 14-16,-2-1-4 15,2 5 6-15,-5 11-1 16,-6 12 2-16,-8 12 1 16,-8 10-2-16,-8 12 0 15,-8 10 5-15,-7 3-5 16,-2 8-1-16,-4 1 1 16,0 0-15-16,0 0 15 0,0 0-16 15,0 0-30 1,-2 15-12-16,-13-1-128 0,-1-4-400 0</inkml:trace>
  <inkml:trace contextRef="#ctx0" brushRef="#br0" timeOffset="3968.725">942 11211 914 0,'0'0'195'0,"0"0"-165"16,0 0-23-16,0 0 67 15,0 0-9-15,0 0-23 0,-13-22-20 16,13 22 0 0,0 0 43-16,0 0 5 0,0 0-34 15,0 0 4-15,0 4-27 16,0 10 0-16,0 8 57 16,7 9-22-16,6 5 7 15,3 7-27-15,3 1-15 16,4 3 19-16,2-5-31 15,-3 0 6-15,-2-6-5 16,-2-4 6-16,-3-6-2 16,-3-6-6-16,-2-4 0 15,-3-6 6-15,-2-4-6 16,0-4 0-16,-5-2-1 16,2 0 2-16,0 0 15 15,4-3-7-15,5-26 22 0,10-15-1 16,5-16-30-16,12-15-1 15,5-8 1-15,3-4-18 16,-1 3 18-16,-1 9-13 16,-6 4 13-16,-5 14-3 15,-6 11 3-15,-6 10 0 16,-5 12 0-16,-5 8 1 16,-5 7 6-16,-4 4-7 15,0 5-19-15,1 0 13 16,-3 0-64-16,2 0-44 15,-2 13-60-15,0 2-28 16,0-1-449-16</inkml:trace>
  <inkml:trace contextRef="#ctx0" brushRef="#br0" timeOffset="4921.9052">1036 12432 825 0,'0'0'232'15,"0"0"-177"-15,0 0-16 16,0 0 61-16,0 0-29 16,0 0-27-16,0 0-33 15,12 4 62-15,-6 13 50 0,5 2-57 16,0 10 10-16,3 3-15 15,-1 6-30-15,1 4 8 16,-2 0-14-16,2 0-9 16,-3 0 12-16,0-6-27 15,1-2 5-15,-4-6-6 16,-1-6 0-16,-3-3 16 16,1-9-16-16,0-2 0 15,-3-7 4-15,0-1 2 16,-2 0 2-16,2 0 3 15,5-11 3-15,4-20 43 16,11-17-57-16,9-13 0 16,10-14-6-16,5-5-24 0,2-3 12 15,-2 5 10 1,-1 8 8-16,-3 8 4 0,-2 11-3 16,-6 8 0-16,-8 12 15 15,-6 9-9-15,-7 9 8 16,-3 6 1-16,-6 4-10 15,-4 3 23-15,0 0-29 16,0 0 1-16,0 0 8 16,0 0-9-16,0 0-2 15,0 0-18-15,0 0-28 16,0 0-17-16,0 0-74 16,-2 0-142-16,-7 0-352 0</inkml:trace>
  <inkml:trace contextRef="#ctx0" brushRef="#br0" timeOffset="8018.9456">17099 3410 317 0,'0'0'141'15,"0"0"-102"-15,0 0-1 16,0 0 41-16,0 0-25 16,0 0-18-16,-2-1-21 15,2-1-14-15,0 0 9 16,0 0-10-16,0-1 0 15,0 3 25-15,0-2 5 16,0 0 31-16,0 1-2 16,0-2-11-16,0 0 9 15,0 1-32-15,0-3-3 16,0 4 31-16,0-3-27 16,0 1-3-16,0 0 3 15,0-1-7-15,0 0 41 0,0 0-8 16,0 0-25-1,0 1 33-15,0 1-5 0,2 2-14 16,-2 0-2-16,2 0-39 16,-2 0 8-16,2 0-8 15,2 9-12-15,0 6 12 16,0 9 3-16,3 5 14 16,1 3 4-16,2 2-20 15,-2-2 21-15,3-2-16 16,-1-2-5-16,1-4 13 15,-3-4-13-15,-1-4-1 16,0-4 4-16,-5-1 2 0,1-6 4 16,-1 0-10-1,-2-4 0-15,0 2 13 0,0-3-13 16,0 0 2-16,0 0 18 16,0 0 5-16,4 0 48 15,0-4-15-15,5-13-15 16,5-9-14-16,6-10-29 15,9-10 0-15,5-12 0 16,5-8 2-16,9-6 2 16,0-3-4-16,4 3 0 15,-4 6 0-15,-3 8 0 16,-5 9 0-16,-9 10-1 16,-4 8 2-16,-9 10 5 15,-5 4-6-15,-1 6 0 16,-5 4-4-16,-3 3 4 0,-4 2-1 15,2 2 0-15,-2 0-21 16,0 0 22-16,0 0-24 16,0 2-37-16,-6 19 1 15,-8-1-159-15,-6-7-365 0</inkml:trace>
  <inkml:trace contextRef="#ctx0" brushRef="#br0" timeOffset="32298.5956">27152 10814 232 0,'0'0'564'0,"0"0"-542"16,0 0-9-16,0 0 7 0,0 0 64 16,0 0-13-16,0-24-27 15,4 20-28-15,-2 2 25 16,0 0 2-16,0 0-8 16,-2 0 19-16,0 2-8 15,0 0-1-15,0 0 1 16,0 0-11-16,0 0 30 15,0 0-36-15,0 0-18 16,0 0 9-16,0 0-19 16,0 0 10-16,0 0 6 15,0 0-15-15,0 0 20 16,-6-4-22-16,-2-2 1 16,-3-1-4-16,-5 2 3 0,1-2 0 15,-5 2-2-15,-5-4 2 16,-1 4-7-16,-3-1 7 15,0 0 0-15,-2 2 3 16,2 0-3-16,0 2 0 16,0 2-1-16,0 0 3 15,2 0 0-15,0 0-2 16,4 0 0-16,2 7-12 16,-2 4 12-16,3-2 0 15,1 3 0-15,0 1 1 16,1-1 2-16,1 2-3 15,-1 0 0-15,3 0 3 16,-2-2-3-16,4 2 1 0,0-3 7 16,0 1-8-1,1-3 14-15,3 1-14 0,1-2 1 16,-1 2 8-16,-1-1-9 16,2 0 0-16,-1 3 18 15,-3 1-18-15,4-1 11 16,-1 0-11-16,-1 0 1 15,2-1 9-15,1 2-10 16,1 1-2-16,-1 1 1 16,0 1 2-16,0 3 3 15,1-1-4-15,2 0 0 16,-1 1 2-16,2 2-2 0,3 1 0 16,-2 2 0-1,2 1 0-15,0 0 10 0,0-1-10 16,0 0 1-16,0 3 17 15,5-4-17-15,0 4 7 16,1-3 9-16,3 0-5 16,0 0 2-16,2 0-8 15,2-2-5-15,3 0 18 16,1 3-12-16,4-4-6 16,-1 1 14-16,2 0-14 15,0-1 15-15,5 4-10 16,2-1 3-16,5 2 26 15,-1 1-29-15,2 0-5 16,6 0 21-16,1 0-21 16,5 0 20-16,2-1-21 0,0 0 1 15,3-2 15-15,1-2-16 16,-2-4 0-16,1-2 15 16,-4-2-14-16,4-4 10 15,2-3-11-15,-1-4 0 16,2-1 12-16,3-2-12 15,0 0 0-15,0 0 5 16,-2-8-4-16,2-6-1 16,-2-4 0-16,0-5 1 15,-1-3 1-15,-1-6-2 16,-3-3 0-16,-2-5 4 16,-4-3-3-16,-3-3-1 15,-4 0 0-15,-4-2 0 0,-5 0 11 16,-2 0-11-16,-6-2 0 15,-3 1 5-15,-7 2 1 16,-4 0 0-16,-7 1 6 16,0 2-11-16,0 0 39 15,-18 1-31-15,-2 2-3 16,-5 3 13-16,-6-1-19 16,-4 6 1-16,-7-2 4 15,-8 3-4-15,-8 2 16 16,-6 1-17-16,-12 0 0 15,-2 3 3-15,-5 3-3 16,4 0 6-16,-4 2-6 0,2 4 1 16,2 0 15-16,0 3-16 15,2 5 0-15,3 3-6 16,0 4 3-16,-33 4-19 16,18 13-113-16,9 5-194 0</inkml:trace>
  <inkml:trace contextRef="#ctx0" brushRef="#br0" timeOffset="38799.2964">23192 12108 438 0,'0'0'140'16,"0"0"-119"-16,0 0 7 16,0 0 66-16,0 0-11 15,0 0-36-15,-5 0-39 16,5 0 21-16,2 0-17 0,3 0-11 16,-3-4 42-16,0 1-11 15,0-1-3-15,0 0 13 16,-2 3-22-16,0-4 6 15,3 1-13-15,-3 1-12 16,3-4 28-16,-1 3-23 16,0 1-4-16,0-4 27 15,0 2-15-15,1-2 8 16,1 3-13-16,-2 0-9 16,0 0 26-16,0 3-18 15,0-2 0-15,-2 3 33 16,0 0-24-16,0 0 6 0,0 0-12 15,0 0-4-15,0 0 9 16,0 0-9-16,0 0-7 16,0 0 3-16,0 0-3 15,0 0 0-15,0 3 0 16,0 9 0-16,0 3 7 16,0 7 12-16,0 7-2 15,0 0 4-15,-2 6-10 16,0-2 11-16,0 2-3 15,0 1-10-15,2-4 18 16,0 2-16-16,-2-4-3 16,2-2 8-16,0 2-16 15,0-2 12-15,-2 0-2 0,2 0-10 16,0-1 23-16,0 1-16 16,0-5 6-16,-3 2 9 15,3-4-15-15,0 0 4 16,-2-4 2-16,2 0-13 15,0 0 22-15,-2-5-21 16,2 3-1-16,0-3 17 16,-2 0-17-16,2-2 0 15,0-1 0-15,-2 3 1 16,2-1 7-16,-3 0-8 16,3 1 0-16,0-3 10 15,-3 6-10-15,3-4 0 16,0 3-1-16,-2 3 2 15,2-4 14-15,-2 1-15 16,2 0 0-16,-2 0 12 0,2 1-11 16,0 1 0-16,-2-1-1 15,2 2 6-15,0-2-5 16,0 2 0-16,0 1-1 16,0 0 11-16,-2 1-10 15,2 1 9-15,0-1-9 16,0 0 0-16,0-4 22 15,0 4-23-15,0-2 1 16,0 2 10-16,0 1-10 16,0-1-1-16,0 1 0 15,0 1 7-15,0 3 4 16,0 0-10-16,0 2-1 16,0 2 23-16,0 0-22 0,0 0 9 15,0 1-5-15,0-5 1 16,0-1 2-16,0 0-8 15,0-4 0-15,0 1 4 16,0 2-4-16,0-3 1 16,0 3 0-16,0-6 9 15,0 1-4-15,0 3-6 16,0-1 0-16,0-1 3 16,0 0-3-16,0-1 0 15,0 2 0-15,0-1 7 16,0 0 5-16,2-2-12 15,-2 3 1-15,0-2 7 0,0-1-8 16,0 0 0-16,0 0 0 16,0-2 8-16,0 0-2 15,0-1-6-15,0 0 0 16,0 0 6-16,0-2-6 16,0 6 0-16,0-5 0 15,0 2 7-15,0 1-1 16,0 2-6-16,0-5 0 15,0 2 5-15,0 0-4 16,0 4-1-16,0-6 0 16,0 4 1-16,0-3 8 15,0 4-9-15,0-8 0 16,0 4 3-16,0-1-3 16,0 0-2-16,0 0 2 15,0-3 0-15,0 4 2 0,0-3-2 16,0-1 0-16,0-2 4 15,0-1-4-15,0 2 0 16,0-6-2-16,0 2 4 16,0-2 3-16,-2 0-5 15,2-2 0-15,0 3-2 16,0-3 2-16,0 0 0 16,0 0 0-16,0 0 1 15,0 0 9-15,0 0-10 16,0 0 0-16,0 0 1 15,0 0-1-15,0 0-1 16,0 0 1-16,0 0-14 16,0 0 3-16,0 0-1 0,0 0 8 15,4 0-3-15,5 0 7 16,5 0 0-16,1 0-2 16,5 0 10-16,3 0-7 15,3 0-1-15,6 0-3 16,3 0-3-16,3 0 6 15,-1 0-6-15,4 0-3 16,-1 0-14-16,0 0 22 16,-2 0-12-16,2-3-6 15,-2 3 19-15,-3 0-19 16,2-2-8-16,-2 2 14 16,-1-2-6-16,-3-2 19 0,0 2-2 15,0-2-1-15,0-1 2 16,1 0 1-16,-1-2-7 15,0 2 6-15,0 1-9 16,-2-2 9-16,-2 2-4 16,0 0 5-16,-2 2 1 15,-2-2-1-15,0 1 0 16,-1 3-5-16,1 0 6 16,-4 0-1-16,4 0 0 15,0 0 0-15,-2 0 1 16,2 0-1-16,-1 0 0 15,3 0 0-15,2 0 0 16,-3-3 0-16,5 3-6 0,0-2 6 16,0 2 11-16,0-4-11 15,4 4-1-15,-2 0 0 16,5-5 2-16,0 5 0 16,0-3-1-16,1 1 1 15,-3 0-4-15,1 0 3 16,-2-1 0-16,2 3-1 15,0 0 3-15,3-5-2 16,0 5 0-16,2 0 0 16,0 0-1-16,0 0 1 15,-5 0 0-15,2 0 0 16,-2 0 0-16,-3 0-1 16,-3 0 1-16,-3 5 0 15,-4-5 3-15,1 3-3 16,-5-3 0-16,-5 0 0 0,-2 2 0 15,-2-2 0-15,-7 0 0 16,0 0 6-16,-2 0 0 16,0 0-5-16,0 0 15 15,0 0 16-15,0 0-19 16,0 0 8-16,0 0 3 16,0-5-24-16,0-6 18 15,0-7-18-15,0-4 0 16,0-8 8-16,0-10-7 15,0-8-1-15,-4-12 11 16,0-11-10-16,-1-7 26 16,0-9-19-16,1-2-8 0,2-3 17 15,-5-5-15-15,3 0 5 16,-2 0 4 0,-2 1-10-16,2 4 31 0,-1 2-26 15,1 11-6-15,-2 3 16 16,4 7-16-16,-3 5 0 15,3 9 0-15,0 4 8 16,2 7-5-16,-3 1-3 16,2 6 0-16,-1 2-3 15,2 2 3-15,-3 2-1 16,1 5 0-16,2 0 1 16,-5 3-7-16,2 2 7 15,1-1 0-15,-3 2-1 0,3-2-4 16,0-2 5-1,2 3-6-15,-1-2-2 0,1 1 8 16,0 1 0-16,2-1-13 16,0 1 12-16,0-2-11 15,0-2-7-15,0-2 18 16,0 0-14-16,0-2 14 16,2 3-8-16,-2 1 9 15,2 4 0-15,-2 5 0 16,0 2 0-16,0 4-1 15,0 1 2-15,0 4 5 16,0 3-5-16,0 0 0 16,0 2 16-16,0 0-11 0,0 0-7 15,0 0 1 1,0 0-7-16,0 0-3 0,0 0 10 16,-7 0-10-16,-10 9 4 15,-10 8 6-15,-11 1-1 16,-9 5 0-16,-7-2 1 15,-8-3 5-15,-9 1-5 16,-4-6 0-16,-10-1 4 16,0-2-4-16,-2-2 0 15,2-2-1-15,3-2 10 16,6 1-8-16,3-2-1 16,5 1 0-16,3 1-4 15,5 0 4-15,0 1 0 16,2 3-1-16,1 0 2 15,-1 1 0-15,4 1-1 0,2-2 0 16,4 0-9-16,1 0 9 16,3-3 0-16,3 3-1 15,3-6 2-15,5 3 2 16,2-3-3-16,4-2 0 16,4 2 6-16,4-3-6 15,1 0 1-15,2 0 7 16,3 0-7-16,2 0 5 15,3 0-5-15,2-4 0 16,2-3 14-16,-1 2-15 16,1-2-1-16,0 4 0 15,1-2-1-15,0 5 2 0,1 0-45 16,-11 0-99 0,0 0-145-16,-5 0-663 0</inkml:trace>
  <inkml:trace contextRef="#ctx0" brushRef="#br0" timeOffset="43252.358">19342 11279 780 0,'0'0'157'0,"0"0"-157"16,0 0 1-16,0 0 28 15,0 0-9-15,0 0 9 16,0 0-28-16,-2-16 19 15,2 16 18-15,0-2 1 16,0 1 14-16,0 1 5 16,0-3-22-16,0 3 24 0,0-2-18 15,0 2-13-15,0-2 26 16,0 2-35-16,0 0 14 16,2 0 22-16,-2 0-12 15,0 0 11-15,0 0-27 16,0 0-18-16,2 0 8 15,2 8-17-15,4 12 7 16,0 4 13-16,3 6-20 16,1 7 18-16,-1 3-19 15,-1 4 1-15,4 4 16 16,-1 3-17-16,1 2 6 16,-3-1-6-16,-2 2 8 0,-2-3-2 15,-3-4-5-15,-4 1-1 16,0-10 23-16,0-1-23 15,0-3 1-15,0-4-1 16,-4-2 7-16,-1 0 3 16,0-1-10-16,1-4 6 15,0 3 0-15,0-2-6 16,-1 3 0-16,1-3 0 16,-1 2 0-16,0 0 11 15,1 0-11-15,2-2 0 16,-3 0 1-16,3 0-1 15,-2 0 0-15,2-2-1 16,0 2 2-16,-1-2 3 0,-2 2-4 16,3 1 0-1,-2-1 0-15,-1 2 0 0,3-2 0 16,-2 1-2-16,-2-2 4 16,0-1 2-16,2 0-4 15,0 0 0-15,-1-2 11 16,1 1-11-16,2 4 0 15,-3-1-1-15,2 0 2 16,-1 0 5-16,0 0-6 16,2 1 0-16,-3-1 0 15,3 0 0-15,0 2 0 16,2-1 1-16,0 0-1 16,0 1 4-16,0-2-4 15,0 0 0-15,0 0 2 16,0 0-2-16,0 0 1 0,4 0 0 15,-2 1 0-15,1 1 15 16,1-1-15-16,-2 1-1 16,2 1 23-16,2-1-23 15,0-1 0-15,-2 1 5 16,3 1 2-16,-3-1-4 16,2-1-3-16,0 1 6 15,-2-5-3-15,1-3-3 16,-1 1 0-16,2-4 6 15,0 5-4-15,-2-4 20 16,0 4-22-16,1 2 7 16,-1 1-1-16,0 0-6 15,1 5 0-15,0 1 5 0,-1-1 1 16,1 2-11 0,-3 0 5-16,0 0 0 0,-2-2 7 15,0 0-6-15,2-2-1 16,-2 1 20-16,0-2-19 15,0 1 20-15,0 0-21 16,0 1 0-16,2-1 6 16,-2 6-6-16,0-4 0 15,0 5 7-15,0 4-6 16,0-1 4-16,0 0-5 16,0 0 0-16,-4-2 3 15,2-3-3-15,0-1 0 0,-1-2 5 16,3 0-4-1,-2-7-1-15,2 6 0 0,0-3 1 16,0-2 10-16,0 2-11 16,0 0 0-16,0 0 5 15,0 2-5-15,0-3-1 16,0 3 1-16,0-1 0 16,0 3 0-16,0-1 0 15,0-3 0-15,0 1 0 16,0-6 1-16,0-1-1 15,0-2 0-15,0 0 2 16,0-2 4-16,0 2-6 16,0-4 0-16,0 2 2 0,0 3-1 15,0-2-1 1,0 2 0-16,0 0 1 0,0 0 4 16,0 0-5-16,0-1 0 15,2 2 7-15,1-4-7 16,-1 0 0-16,2 0 0 15,0 2 0-15,-2-2 8 16,3 3-8-16,0-2 0 16,-3 2 1-16,-2 1-1 15,2-4-1-15,-2 4 0 16,3 0 2-16,-1 0 1 16,-2 0-2-16,2 0 0 15,-2-3 0-15,2 5 0 16,-2-3 0-16,2 1 0 15,-2-4 1-15,2 4 4 0,0-2-5 16,1-2 0-16,-1 0-1 16,0 0 1-16,1-2-1 15,-1 2 1-15,-2-5 0 16,2 0 5-16,-2 0-5 16,3-5 0-16,-3 1-6 15,0 0 6-15,2-1-1 16,-2-4 1-16,2 1 0 15,-2 3 1-15,2-1-1 16,0 3 0-16,2-6-9 16,1 3-1-16,2 2-8 15,2-3 5-15,0 2-14 0,4 0 26 16,3-4-13 0,4 0 14-16,1 0-4 0,6 0 4 15,2 0-1-15,5 0-1 16,4-8-20-16,2 1 22 15,2-2 0-15,5 1-3 16,3-1 2-16,0 0 2 16,2 0-2-16,4 0 1 15,0 0 0-15,2-1-1 16,-1 2 1-16,1 4 0 16,-2-4 7-16,0 3-7 15,-3 0 0-15,1 1-2 16,-3 1 2-16,-2-2-2 15,-3 3 2-15,0 2-3 16,-2 0 2-16,-1 0 1 0,1 0-1 16,-1 0 1-16,-1 0 0 15,-3 0 3-15,2 0-3 16,-1 0 0-16,-2 0 2 16,-1 0-2-16,0 0-1 15,1 0 1-15,-5 0 0 16,0 0 1-16,-2 0-1 15,1 0 0-15,-6 0 5 16,1 2-5-16,-2-2 0 16,-3 0 0-16,0 0 0 15,3 0 4-15,-5 0-4 16,2 0 0-16,-2 0 2 16,1 0-2-16,-2 0-2 0,1 0 2 15,-1 0 0-15,-2 0 0 16,1 0 0-16,-3 0 0 15,-3 2 2-15,-6-2-2 16,1 0 0-16,-3 3-2 16,-2-3 10-16,1 0-5 15,-3 0 8-15,0 0-11 16,2 0 22-16,1 0-22 16,1 0 13-16,3-11-8 15,-1-7 1-15,3-8-12 16,3-4 4-16,-4-6-10 15,1-5 5-15,0-17 6 0,-2-1 1 16,1-12 0 0,1-5 0-16,-1-10 10 0,-2-1-10 15,-2 1 0-15,3 2-9 16,-5 4 10-16,2 0-1 16,2 2 12-16,-2-1-11 15,2-1-2-15,3-2-9 16,-2-3-5-16,0 0 9 15,-1-2-8-15,-1 3 2 16,-3 6 12-16,0 5 0 16,-2 8 10-16,0 2 5 15,0 8-14-15,0-1 24 16,0-2-24-16,0 5 6 16,0 2 8-16,0 2-15 15,0 1 7-15,-2 2-1 0,0-1-4 16,-3 4 15-16,1 0-16 15,2 2-1-15,-2-3 9 16,-2 3-8-16,4-2-2 16,2 1-3-16,-2 1 4 15,2-4 6-15,0 1-6 16,0 0 0-16,0-2-6 16,0 0 12-16,0 0-2 15,-2 2-4-15,-5 1 1 16,-1 1 4-16,-4 2-4 15,1-1 7-15,3 0-2 16,-2 3 0-16,3-2-7 16,1 4 1-16,2 0-2 0,-1 2-8 15,3 2 10-15,2-1 0 16,-2 1 3-16,-1-2 3 16,1 3-5-16,-3-4-1 15,3-1-1-15,-2 0 0 16,2-2 1-16,-5-2-12 15,3-3 11-15,-3 1-8 16,0 2 8-16,1 1-5 16,-1-2 6-16,3 4-7 15,-1 2 7-15,0 1 0 16,3 2 3-16,2 2-3 16,0-1 0-16,0 3 0 15,0 2 0-15,0 3 0 0,0 0 0 16,0 2 0-1,0 7 2-15,-2-1-2 0,0 4 0 16,0 2 0-16,2 3 0 16,-3 1-3-16,3 5 3 15,-2-3 0-15,2-1 3 16,-2-1-3-16,0 0-1 16,-2-3-6-16,-4-2-5 15,2 0 5-15,-3 0 7 16,0 2-3-16,0 1-5 15,0 0 4-15,3 1 4 16,-4 5 0-16,-1-2-9 0,1 3 0 16,-11 0 9-1,-3 0 0-15,-8 0-12 0,-10 10 12 16,-5 4 0-16,-9 2 0 16,-4 2 0-16,-2-1 1 15,-3 0 0-15,3-2-1 16,2-1 4-16,2-2-4 15,4 1 0-15,1-1-2 16,6-2 4-16,3-2 4 16,1 0-6-16,3-1 0 15,2-4 0-15,-3 2-2 16,4-1 2-16,-3-3 0 16,2-1 1-16,-5 0 7 15,4 0-8-15,-3 0 0 16,1 0-1-16,3 0 0 0,3 0 0 15,1 0 1-15,3 0 0 16,4 0 6-16,3 0-6 16,1 0 0-16,6 0-3 15,-1-1 3-15,-1 1 0 16,4-3 0-16,-1 3 0 16,1 0 6-16,-3 0-6 15,1 0 0-15,-2 0-4 16,-3 0 4-16,-2 0-1 15,-3 0 1-15,0 0 0 16,-2 0 2-16,0 0-2 16,0-1 0-16,0-2 7 15,0-1-7-15,2 3 0 0,0-4 0 16,1 1 1 0,2 1 4-16,-1-2-5 0,5 1 0 15,-1 1 3-15,6-2-3 16,4 3 0-16,0 0 6 15,2 0-6-15,3 2 23 16,1-2-22-16,2 2 8 16,-1 0 22-16,2 0-25 15,2 0 6-15,-3 0 4 16,1 0-16-16,2 0 22 16,0 0-21-16,0 0 0 15,0 0 7-15,-2-1-8 0,2 1 0 16,-4 0-1-1,-3-3 3-15,-2-1-8 0,-4 3 6 16,-5-4-45-16,-18 3-65 16,3 0-101-16,-1-4-184 0</inkml:trace>
  <inkml:trace contextRef="#ctx0" brushRef="#br0" timeOffset="82010.9007">19765 5479 45 0,'0'0'225'15,"0"0"-136"-15,0 0-38 16,0 0 48-16,0 0 10 15,0 0-20-15,0 0-41 16,0 0-11-16,0 0 17 16,0 0 1-16,0 0 2 15,0 0-16-15,0 0-24 16,0 0 28-16,0 0-13 16,0 0-8-16,0 0 7 0,0 0-17 15,0 0 2-15,0 0-14 16,0 0-2-16,0 0 17 15,0 0-17-15,0 0 7 16,0 0 19-16,0 0-14 16,0 0 4-16,0 0-15 15,0 0-1-15,0 0 0 16,0 0-9-16,0 0 3 16,0 0 6-16,0 0-24 15,0 0 24-15,0 0 0 16,0 0 1-16,-6 0 17 15,2 0-16-15,-1 0-2 16,-2 0 0-16,0 0-3 0,3 0 2 16,0 0 1-1,1 0-3-15,-1 0 1 0,2 0 2 16,0 0-11-16,-1 0 11 16,3 0-16-16,-2 0 16 15,2 0-9-15,-3 0 9 16,3 0 0-16,0 0 0 15,0 0-1-15,0 0 1 16,0 3-7-16,0-3 6 16,0 0 0-16,0 0 1 15,0 0 0-15,0 0 0 16,0 0 1-16,0 0 4 0,0 0-4 16,0 2-1-1,0-2 0-15,0 0 10 16,5 0 16-16,4 0-18 0,2 0-8 15,5 2 22-15,-1-2-22 16,6 2 13-16,-4-2-13 16,1 2 1-16,-3 0 3 15,1-2-4-15,-5 2 0 16,1-2 3-16,-3 2-2 16,1 1-1-16,4-3 0 15,-1 1 2-15,1-1 3 16,1 0-5-16,3 2 0 15,-2-2 3-15,4 0-2 0,-2 0-1 16,2 0 0 0,0 0 0-16,0 0 3 0,2 0-3 15,-2 0 0-15,1 0 0 16,-2 0 2-16,2 0-4 16,-6 0 2-16,1 0 0 15,-3 0 3-15,1-2-3 16,-6 2 0-16,1 0 0 15,0-1 1-15,0-2-1 16,0 3 0-16,0-2 0 16,2 2 14-16,0-2-14 15,5 2 0-15,-3-2-1 16,1 0 7-16,1 0-6 16,-1 0 0-16,-1 2 0 15,1-2 2-15,1 2-2 0,1-3 0 16,-1 3 0-1,1-5 7-15,1 1-7 0,2 1 1 16,-2 0 0-16,1 1 21 16,0-2-15-16,2 2-6 15,-2-1-1-15,-1 3 0 16,-1-3 8-16,-3 1-8 16,1 2 0-16,-1-2 17 15,-1 2-17-15,-1-2 1 16,-1 2 0-16,2 0 5 15,1 0-4-15,1 0-2 16,1 0 0-16,3 0-1 16,-2 0 1-16,2 0 0 15,-3 0 0-15,1 0 0 16,-1 0 1-16,-1 0-1 0,-1 0 0 16,-1 0 3-16,-4 0-3 15,3 0-6-15,1 2 6 16,1-2 0-16,0 2 6 15,1-2-6-15,-1 2 0 16,3 1 4-16,-1-3-4 16,1 0 0-16,-1 3-1 15,1-3 0-15,-1 2 1 16,-1-2 0-16,-1 2 1 16,1-2-5-16,-3 0 4 15,3 2 0-15,-4 0 0 16,3 1 1-16,-1-3 1 0,1 0-2 15,3 3 0-15,-3-3 0 16,5 2 0-16,0 0 0 16,0 0-2-16,-1 1 2 15,4 0 0-15,-3-1 0 16,1 0-2-16,-1 0 1 16,1 0 1-16,-6-2-1 15,0 2 1-15,0 0-1 16,-2-2 1-16,1 2 0 15,1 1 0-15,1-3 1 16,-1 1-1-16,0-1 0 16,1 0-1-16,-4 2 1 15,4-2 0-15,-1 0 0 0,-2 0 0 16,3 0 1-16,-1 0-1 16,1 0 0-16,-1 0 0 15,1 0 1-15,-1 2-1 16,1-2 0-16,-4 0 0 15,3 0 0-15,1 0 0 16,-1 0 0-16,1 2 0 16,1 0-4-16,1 1 4 15,2-3 0-15,-2 2 1 16,1-2 3-16,1 1-4 16,3-1-1-16,-6 0 1 15,3 2 0-15,-3-2 0 16,1 2 0-16,-1-2 0 15,-1 0 1-15,-1 2-1 16,1-2 0-16,1 0 0 0,1 0 1 16,-1 0-1-16,1 0 0 15,2 0 1-15,0 0-3 16,1 0 2-16,-3 0 0 16,3 2-1-16,-4-2 2 15,1 3-1-15,-1-3 0 16,3 0 0-16,-3 0 4 15,1 0-4-15,-1 0 0 16,4 0-2-16,-2 0 2 16,1 0 0-16,0 0 0 15,-3 0 0-15,4 0-2 16,-2 0 2-16,3 0 0 0,1 0 1 16,0 0 0-16,4 0-1 15,0 0 0-15,-1 0 2 16,1 0 2-16,-1 0-4 15,1 0 0-15,-3 0-7 16,1 0 8-16,-2 0-1 16,4 0 0-16,2 0 2 15,0 0 2-15,-3 0-4 16,3 0 0-16,0 0-1 16,-3 0 3-16,1 0-1 15,-3 0-1-15,1 0 1 16,-4 0 0-16,-1-3-1 15,0 1 0-15,0 0 0 0,-2 2 0 16,-1-2 1-16,-1 0-1 16,1 2 0-16,3-1 7 15,0 1-7-15,0-2 0 16,-1-1-1-16,-1 3 1 16,1-2 0-16,2 2 0 15,-1-2 1-15,-1 0 6 16,1 0-7-16,0 1 1 15,0 1 8-15,0-3-8 16,-1 1-1-16,4 0 0 16,-6 0 0-16,3 0 2 15,-3 2-2-15,-1-2 0 16,-1 2-3-16,1 0 4 16,-1-2-1-16,1 2 0 15,1-2 1-15,3-1 0 0,-3 3-1 16,3 0 0-16,0-3-1 15,0 3 2-15,0 0-1 16,2 0 0-16,0 0 1 16,0 0-1-16,0 0 0 15,0 0 0-15,1 0-1 16,-4 0 2-16,3 0-2 16,-2 0 1-16,0 0 0 15,0 0 1-15,1 0-1 16,0 0 0-16,-2 0-1 15,1 0 2-15,3 0-2 16,-2 0 1-16,4 0 0 0,-3 0 1 16,-1 0-1-16,2 0 0 15,-1 0-2-15,-3 0 3 16,4 0-1-16,-3 0 0 16,-1 0 0-16,4 0 5 15,-2 0-5-15,1 0 0 16,1 3 0-16,1-3 0 15,-2 3-1-15,0-3 1 16,1 2 0-16,-2-2-1 16,-1 0 1-16,2 0 0 15,0 0-3-15,0 0 3 16,-2 0 0-16,0 0 0 16,0 0 0-16,-3 0 5 0,1 0-5 15,-1 0 0-15,4 0-1 16,-4 0 2-16,3 0-1 15,-1 0 0-15,2 0 0 16,-4 0 0-16,1 0 0 16,-1 0 0-16,1 0-4 15,-1 0 5-15,-1 0-1 16,1 0 0-16,3 0 0 16,1 0 0-16,0 0 0 15,1 0 0-15,-1 0-1 16,0 0 0-16,4 0 1 15,-1 0 0-15,0 0 1 16,0 0 0-16,3 0-1 0,-3 0 0 16,0 0-1-1,3 0 2-15,-3 0-1 0,-1 0 0 16,0 0 0-16,0 0 3 16,1 0-3-16,-2 0 0 15,0 0-2-15,0 0 3 16,2 0-1-16,-2 0 0 15,3 0 0-15,-3 0 1 16,-2 0-1-16,0 0 0 16,-3-2-2-16,1-1 3 15,-1 3-1-15,1 0 0 16,-1 0 1-16,1 0 6 16,-3 0-7-16,1 0 0 15,1 0 0-15,-1 0 0 16,1 0 0-16,4 0-1 0,-2 0 1 15,1 0 1-15,-1 0-1 16,2 0 0-16,1 0-1 16,-3 0 1-16,1 0 0 15,0 0 0-15,0 0 0 16,0 0 2-16,2 0-2 16,0 0 0-16,3 0-1 15,-4 0 1-15,4 0 0 16,-1 0 0-16,1 0 0 15,-2 0 1-15,4 0-1 16,-3 0 0-16,1 0-1 16,-1 0 1-16,-4 0 0 0,2 0 0 15,-3 0 0-15,4 0 3 16,-4 0-3-16,1 0 0 16,1 0-2-16,-2 0 3 15,1 0-1-15,-1 0 0 16,2 0 0-16,-1 0 1 15,-1 0-1-15,-1 0 0 16,-1 0-1-16,1 0 1 16,-3 0 0-16,3 0 0 15,-3 3 0-15,0-1 0 16,3 0 0-16,-3 0 0 16,3-2-1-16,-1 2 2 15,-1-2-1-15,1 0 0 0,2 2 0 16,1-2 1-1,-1 0-1-15,1 2 0 0,0 0-1 16,0 1 1-16,-1-2-1 16,-1-1 1-16,2 2 0 15,0-2-3-15,-2 2 3 16,-1-2 0-16,3 2 1 16,-1-2 0-16,2 0-1 15,-1 0 0-15,1 0 0 16,-1 0 3-16,2 0-3 15,0 0 0-15,1 0-1 16,0 0 1-16,2 0 0 16,-1 0 0-16,3 0 0 15,0 0 0-15,-2 0 0 16,2 0 0-16,2 0-1 0,-2 0 1 16,2 0 0-16,-3 0 0 15,0 0 1-15,-1 0 0 16,1 0-1-16,-1 0 0 15,-2 0-2-15,0 0 3 16,1 0-1-16,1 0 0 16,-1 0 0-16,0 0 0 15,3 0 0-15,2 0 0 16,0 0 0-16,-4 0 0 16,2-2-1-16,0 2 1 15,-3-2 0-15,3 2 1 16,-4-2-1-16,4 1 0 0,0-2 0 15,0 3 0-15,-2-2 0 16,4 0-1-16,-2 2 1 16,2-2 2-16,0 2-2 15,-3-2 0-15,1 2 0 16,-3-2 0-16,2 2 0 16,1 0 0-16,0-2 0 15,-1 2 1-15,-2 0-1 16,1 0 0-16,1-2-2 15,-1 2 2-15,1 0 0 16,-2 0 0-16,3 0 0 16,-3-3-1-16,0 3 1 15,1 0 0-15,-1 0 4 0,1 0-4 16,-2-3-1-16,2 1 0 16,-3 2 1-16,-3-2 0 15,2 0 0-15,-4 2 0 16,1-3 0-16,-3 3 0 15,3 0 0-15,-5 0 0 16,3-3 0-16,-1 3-1 16,0 0 1-16,0 0 0 15,2 0-2-15,4 0 2 16,-3 0-1-16,-1 0 1 16,3 0 0-16,-3 0-1 15,3 0 1-15,0 0 0 16,0 0-2-16,2 0 2 15,0 0 0-15,0 0 0 16,3 0 1-16,0 3 1 0,0-3-2 16,0 3 0-16,-1-3-1 15,-2 2 1-15,0 0 0 16,-4 3-7-16,1-5 5 16,-1 3-4-16,-1 1 6 15,4-2-1-15,-2 0-6 16,5 0 2-16,1 0 4 15,0 3 1-15,2-4-3 16,4 1 3-16,1 2 0 16,3-2-2-16,-2 3 1 15,0-2 1-15,0 1 0 16,2-2-1-16,-8 1 2 16,0 0 2-16,-2-1-3 0,-1-2-2 15,-4 2 1-15,2-2-13 16,-5 0 14-16,3 0 0 15,0 0 0-15,-2 0-1 16,2 0-1-16,-1 0-5 16,3 0-2-16,1 0 9 15,-4 0 0-15,4-2 0 16,-4 0 1-16,1-1-2 16,-2 0 1-16,-1-1 0 15,1 2-3-15,-1 0 4 16,1 1-1-16,4-1 0 15,-2-1 0-15,3 1 4 0,0 2-4 16,2 0 0-16,-1 0-1 16,0 0 0-16,-2 0 0 15,3 0 0-15,-3 0 1 16,0 0-1-16,0 0 1 16,2 5 0-16,4-2-4 15,1-1 4-15,0 2 0 16,2-2 0-16,0 1 1 15,-2-3 2-15,0 3-3 16,0-1 0-16,-5-2-1 16,2 2-7-16,-4 0 8 15,-1-2-1-15,-2 0-8 16,-1 0 7-16,-3 0-3 0,3 0 5 16,-3 0 4-1,1 0-4-15,1 3-1 0,-2-3 0 16,3 1-18-16,-1 2 19 15,3-2-1-15,3 2 1 16,-4-2-7-16,3 1 1 16,-1 0 6-16,-4-2-1 15,1 2 1-15,-1-2 0 16,1 0 0-16,-1 2 0 16,1-2-1-16,-1 0 1 15,1 0 0-15,-1 0 0 16,4 0 1-16,-2 0 1 15,3 0-1-15,3 0-1 16,2 0 2-16,-2 0-2 16,0 0 1-16,2 0 8 0,-1-4-9 15,1 0 22-15,-3-1-12 16,2 1-3-16,-1-3 9 16,2-1-15-16,-4 2 0 15,4-2 1-15,-3 2 4 16,3-2 4-16,-3 2-9 15,2 0 9-15,-1 0 18 16,-1 2-27-16,3-1-1 16,-5 0 1-16,0 1 5 15,-3-1 4-15,-1 5-8 16,-3-5-1-16,1 3 18 16,-1 0-18-16,-1 0 6 0,-3 2-7 15,1-1 2-15,0 1 0 16,-1 0-2-16,-1 0 0 15,1 0 0-15,0 0 0 16,-2 0 0-16,4 0-1 16,-2 0 1-16,2 0 0 15,0 0 0-15,1 0 0 16,-2 0-1-16,4 0 1 16,-1 0 0-16,0 0 0 15,1 1-1-15,-3 1 0 16,1-2 1-16,-2 2 0 15,1 0 0-15,3 0-8 16,-3 1 2-16,3-3 5 0,-1 5-5 16,0-3 0-1,3 2 6-15,-3-1 0 0,3 0-1 16,-3 1 1-16,1-2 0 16,1 1-1-16,-1-3 1 15,-1 3-2-15,3-1 2 16,-3-2 0-16,3 2 1 15,-3-2-1-15,3 2-1 16,-3-2 1-16,3 0 0 16,-3 2 0-16,5-2 0 15,-1 0 0-15,2 0 2 16,0 0-2-16,-1 2-1 16,0-2 1-16,0 0-2 15,2 0 2-15,-3 0 6 16,4 0-6-16,-1 0 4 0,3 0-4 15,-2 0 0-15,2 0 0 16,-1 0 0-16,0 0 3 16,3 0-3-16,-1 0 0 15,3 0-2-15,-2-2 2 16,0 0-1-16,-4 0 1 16,2 0 0-16,-3 0 4 15,-3 2-4-15,2-3-6 16,-4 3 6-16,-1 0 0 15,-1 0 1-15,3 0-1 0,-6 0 0 16,4 0 0-16,-3 0 0 16,2 0 0-16,1 0 5 15,-1 0-5-15,3 0-3 16,-1 0 3-16,1 0 0 16,-1 3 2-16,1-1-2 15,-3 0-3-15,3 0 3 16,-3 0 0-16,1 0 0 15,1 2 0-15,4-1 1 16,-6-2 1-16,5-1-1 16,-1 2 0-16,6 0 18 15,-3 0-19-15,-1 0 21 16,4 1-8-16,0-1-12 16,1 1 13-16,1-1-14 15,-1 2 0-15,-2-1 8 0,-1-3-8 16,-6 0 0-16,-1 0 19 15,-1 0-5-15,1 0 21 16,-4 0-14-16,1 0-13 16,1 0 0-16,-1 0-7 15,-1-3 7-15,4 1-8 16,-1 0 1-16,-1 0 12 16,1 2-1-16,-1 0-1 15,1 0 17-15,0 0-3 16,-6 0 3-16,2 0 2 15,-1 0-19-15,-1 0 14 16,-2 0-25-16,-1 0 0 16,-4 0 5-16,0 0-5 0,-16-3-58 15,-13-2-68-15,-8-9-105 16</inkml:trace>
  <inkml:trace contextRef="#ctx0" brushRef="#br0" timeOffset="84542.2306">17830 6009 97 0,'0'0'196'0,"0"0"-143"16,0 0-41-16,0 0 2 16,0 0 2-16,0 0 4 15,-8 0-10-15,8 2-8 16,-3-2 13-16,3 0 24 16,0 0 38-16,0 0 12 15,0 0-22-15,0 0 5 16,0 0-9-16,0 0-16 0,0 0-1 15,0 0-33 1,0 0-12-16,0 0 15 0,0 0-14 16,0 0 9-16,0 0 8 15,0 0-12-15,-2 0 15 16,-2 0-16-16,0 0-5 16,-2 0 4-16,0 0-5 15,1 0-5-15,3 0 3 16,-2 0 4-16,4 0 2 15,0 0-4-15,0 0 0 16,0 0 0-16,0 0 0 16,0 0-2-16,0 0-4 15,0 0 3-15,0 0 2 16,0 0 1-16,0 0 0 16,0 0 6-16,0 0 5 0,0 0 4 15,0 0-8-15,9 0-6 16,2 0 8-16,2 0-9 15,8 0 0-15,-2 0 10 16,2 0-10-16,1 0 0 16,0-2 0-16,0 2 7 15,-1-2-5-15,-1 2-1 16,-1-1-1-16,-2 1 10 16,-5-2-10-16,2 2 0 15,-5-2 0-15,-3 2 1 16,1 0 7-16,-3 0-8 15,2 0-9-15,0 0 9 16,1 0 0-16,1 0 0 0,2 0 0 16,1 0 6-1,-1 0-6-15,2 0 0 0,-1 0 0 16,0 0-2-16,-2 0-5 16,2 0-1-16,-2 0 7 15,2 0 2-15,-2 0-1 16,2 0 0-16,-2 0-6 15,2 0 6-15,-2 0 0 16,3 0-1-16,-4 0 1 16,1 0-13-16,1 0 13 15,-4-3 0-15,0 1 0 16,1 2 4-16,0-2-4 16,0 0 1-16,-1 1-1 15,1 1 1-15,-3-2 2 0,6 0-3 16,-2 2 0-16,1-3 4 15,3 1-4-15,-1 0-1 16,-1 2 1-16,0-2 0 16,1 1 6-16,-1-2-6 15,2 3 0-15,-3 0 0 16,-3 0 6-16,1-1-6 16,-2 1 13-16,-1 0-13 15,-1 0 14-15,-1 0-14 16,-2 0 0-16,2 0 22 15,-2 0-3-15,0 0 23 16,0 0 15-16,0 0-20 16,0 0 7-16,0 0-27 0,0 0-10 15,0 0 5-15,0 0-12 16,0 0-6-16,0 0-48 16,-4 0-95-16,-8 0-114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E87DD-C0A4-4C9C-80F7-8672C7422A10}"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8385F-8D62-453E-AF48-0848A605D8F7}" type="slidenum">
              <a:rPr lang="en-US" smtClean="0"/>
              <a:t>‹#›</a:t>
            </a:fld>
            <a:endParaRPr lang="en-US"/>
          </a:p>
        </p:txBody>
      </p:sp>
    </p:spTree>
    <p:extLst>
      <p:ext uri="{BB962C8B-B14F-4D97-AF65-F5344CB8AC3E}">
        <p14:creationId xmlns:p14="http://schemas.microsoft.com/office/powerpoint/2010/main" val="2046586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DD4908-CC23-48C0-976B-10CC20990EB2}"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289571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448FC-326D-4210-9B7F-1F78F2B0ABAC}"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52028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B785A1-B715-4328-ADC9-B20C16CF4F32}"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135824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FA864-45E6-4FF3-9F56-3B20DBBFC3C2}"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32623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38996E-E0E0-40F4-841D-9F1A9F67B603}"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265105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91E4FC-E453-477B-A66B-F03CC82B7056}"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310178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1B869-8361-44D0-BD83-AE35A5C3BED5}" type="datetime1">
              <a:rPr lang="en-US" smtClean="0"/>
              <a:t>9/22/2023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359149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0D8ED7-1120-47C5-9976-8F42E2F562CF}" type="datetime1">
              <a:rPr lang="en-US" smtClean="0"/>
              <a:t>9/22/2023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290775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831BB-02EA-4FD2-BB64-1808DDE74F74}" type="datetime1">
              <a:rPr lang="en-US" smtClean="0"/>
              <a:t>9/22/2023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82675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872C61-A4AD-4435-B830-F4B215C43EE3}"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336151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BC04A30-163A-4F79-B404-FE5245FD6953}"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50C4D-0BA1-4E54-8DFC-01810EC97B99}" type="slidenum">
              <a:rPr lang="en-US" smtClean="0"/>
              <a:t>‹#›</a:t>
            </a:fld>
            <a:endParaRPr lang="en-US"/>
          </a:p>
        </p:txBody>
      </p:sp>
    </p:spTree>
    <p:extLst>
      <p:ext uri="{BB962C8B-B14F-4D97-AF65-F5344CB8AC3E}">
        <p14:creationId xmlns:p14="http://schemas.microsoft.com/office/powerpoint/2010/main" val="24459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4298C-E6C4-409D-9160-EEEEF8DB9D31}" type="datetime1">
              <a:rPr lang="en-US" smtClean="0"/>
              <a:t>9/22/2023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50C4D-0BA1-4E54-8DFC-01810EC97B99}" type="slidenum">
              <a:rPr lang="en-US" smtClean="0"/>
              <a:t>‹#›</a:t>
            </a:fld>
            <a:endParaRPr lang="en-US"/>
          </a:p>
        </p:txBody>
      </p:sp>
    </p:spTree>
    <p:extLst>
      <p:ext uri="{BB962C8B-B14F-4D97-AF65-F5344CB8AC3E}">
        <p14:creationId xmlns:p14="http://schemas.microsoft.com/office/powerpoint/2010/main" val="413791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emf"/><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customXml" Target="../ink/ink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em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customXml" Target="../ink/ink6.xml"/><Relationship Id="rId5" Type="http://schemas.microsoft.com/office/2007/relationships/hdphoto" Target="../media/hdphoto2.wdp"/><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6.emf"/><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customXml" Target="../ink/ink7.xml"/><Relationship Id="rId5" Type="http://schemas.microsoft.com/office/2007/relationships/hdphoto" Target="../media/hdphoto3.wdp"/><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customXml" Target="../ink/ink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44.png"/><Relationship Id="rId10" Type="http://schemas.openxmlformats.org/officeDocument/2006/relationships/image" Target="../media/image54.emf"/><Relationship Id="rId4" Type="http://schemas.openxmlformats.org/officeDocument/2006/relationships/image" Target="../media/image43.png"/><Relationship Id="rId9" Type="http://schemas.openxmlformats.org/officeDocument/2006/relationships/customXml" Target="../ink/ink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9.emf"/><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customXml" Target="../ink/ink13.xml"/><Relationship Id="rId4" Type="http://schemas.openxmlformats.org/officeDocument/2006/relationships/image" Target="../media/image55.emf"/></Relationships>
</file>

<file path=ppt/slides/_rels/slide2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customXml" Target="../ink/ink15.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customXml" Target="../ink/ink16.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9.emf"/><Relationship Id="rId5" Type="http://schemas.openxmlformats.org/officeDocument/2006/relationships/customXml" Target="../ink/ink1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customXml" Target="../ink/ink18.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customXml" Target="../ink/ink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endParaRPr lang="en-US" dirty="0"/>
          </a:p>
        </p:txBody>
      </p:sp>
      <p:sp>
        <p:nvSpPr>
          <p:cNvPr id="4" name="Title 1"/>
          <p:cNvSpPr txBox="1">
            <a:spLocks/>
          </p:cNvSpPr>
          <p:nvPr/>
        </p:nvSpPr>
        <p:spPr>
          <a:xfrm>
            <a:off x="613956" y="702949"/>
            <a:ext cx="10946674" cy="149655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lgn="ctr"/>
            <a:r>
              <a:rPr lang="en-US" sz="7700" dirty="0" smtClean="0"/>
              <a:t>CS 3002 Information Security</a:t>
            </a:r>
            <a:endParaRPr lang="en-US" sz="5400" dirty="0"/>
          </a:p>
          <a:p>
            <a:pPr algn="ctr"/>
            <a:r>
              <a:rPr lang="en-US" sz="4600" dirty="0" smtClean="0">
                <a:solidFill>
                  <a:srgbClr val="FF0000"/>
                </a:solidFill>
              </a:rPr>
              <a:t>                                                                   Fall 2023</a:t>
            </a:r>
            <a:endParaRPr lang="en-US" sz="4600" dirty="0">
              <a:solidFill>
                <a:srgbClr val="FF0000"/>
              </a:solidFill>
            </a:endParaRPr>
          </a:p>
        </p:txBody>
      </p:sp>
      <p:sp>
        <p:nvSpPr>
          <p:cNvPr id="5" name="Subtitle 2"/>
          <p:cNvSpPr txBox="1">
            <a:spLocks/>
          </p:cNvSpPr>
          <p:nvPr/>
        </p:nvSpPr>
        <p:spPr>
          <a:xfrm>
            <a:off x="6295708" y="3525988"/>
            <a:ext cx="5264922" cy="2652390"/>
          </a:xfrm>
          <a:prstGeom prst="rect">
            <a:avLst/>
          </a:prstGeom>
          <a:solidFill>
            <a:schemeClr val="accent1">
              <a:lumMod val="40000"/>
              <a:lumOff val="60000"/>
            </a:schemeClr>
          </a:solidFill>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lgn="ctr">
              <a:buNone/>
            </a:pPr>
            <a:r>
              <a:rPr lang="en-US" sz="3200" dirty="0" smtClean="0"/>
              <a:t>Week # 5</a:t>
            </a:r>
            <a:endParaRPr lang="en-US" sz="3200" dirty="0"/>
          </a:p>
          <a:p>
            <a:pPr marL="130175" indent="0" algn="ctr">
              <a:buNone/>
            </a:pPr>
            <a:endParaRPr lang="en-US" sz="3200" dirty="0" smtClean="0"/>
          </a:p>
          <a:p>
            <a:pPr marL="130175" indent="0" algn="ctr">
              <a:buNone/>
            </a:pPr>
            <a:endParaRPr lang="en-US" sz="3200" dirty="0"/>
          </a:p>
          <a:p>
            <a:pPr marL="130175" indent="0" algn="ctr">
              <a:buNone/>
            </a:pPr>
            <a:endParaRPr lang="en-US" sz="2000" dirty="0" smtClean="0"/>
          </a:p>
          <a:p>
            <a:pPr marL="130175" indent="0" algn="ctr">
              <a:buNone/>
            </a:pPr>
            <a:r>
              <a:rPr lang="en-US" sz="2400" dirty="0" smtClean="0"/>
              <a:t>Dr. Nadeem Kafi Khan</a:t>
            </a:r>
            <a:endParaRPr lang="en-US" sz="2400" dirty="0"/>
          </a:p>
        </p:txBody>
      </p:sp>
      <p:pic>
        <p:nvPicPr>
          <p:cNvPr id="2" name="Picture 1"/>
          <p:cNvPicPr>
            <a:picLocks noChangeAspect="1"/>
          </p:cNvPicPr>
          <p:nvPr/>
        </p:nvPicPr>
        <p:blipFill>
          <a:blip r:embed="rId2"/>
          <a:stretch>
            <a:fillRect/>
          </a:stretch>
        </p:blipFill>
        <p:spPr>
          <a:xfrm>
            <a:off x="712809" y="1771385"/>
            <a:ext cx="5286336" cy="1501485"/>
          </a:xfrm>
          <a:prstGeom prst="rect">
            <a:avLst/>
          </a:prstGeom>
        </p:spPr>
      </p:pic>
      <p:grpSp>
        <p:nvGrpSpPr>
          <p:cNvPr id="8" name="Group 7"/>
          <p:cNvGrpSpPr/>
          <p:nvPr/>
        </p:nvGrpSpPr>
        <p:grpSpPr>
          <a:xfrm>
            <a:off x="1502463" y="3418245"/>
            <a:ext cx="2953265" cy="3120667"/>
            <a:chOff x="8830020" y="2751654"/>
            <a:chExt cx="2953265" cy="3120667"/>
          </a:xfrm>
        </p:grpSpPr>
        <p:pic>
          <p:nvPicPr>
            <p:cNvPr id="6" name="Picture 5"/>
            <p:cNvPicPr>
              <a:picLocks noChangeAspect="1"/>
            </p:cNvPicPr>
            <p:nvPr/>
          </p:nvPicPr>
          <p:blipFill>
            <a:blip r:embed="rId3"/>
            <a:stretch>
              <a:fillRect/>
            </a:stretch>
          </p:blipFill>
          <p:spPr>
            <a:xfrm>
              <a:off x="8830020" y="2751654"/>
              <a:ext cx="2953265" cy="2872982"/>
            </a:xfrm>
            <a:prstGeom prst="rect">
              <a:avLst/>
            </a:prstGeom>
          </p:spPr>
        </p:pic>
        <p:pic>
          <p:nvPicPr>
            <p:cNvPr id="7" name="Picture 6"/>
            <p:cNvPicPr>
              <a:picLocks noChangeAspect="1"/>
            </p:cNvPicPr>
            <p:nvPr/>
          </p:nvPicPr>
          <p:blipFill>
            <a:blip r:embed="rId4"/>
            <a:stretch>
              <a:fillRect/>
            </a:stretch>
          </p:blipFill>
          <p:spPr>
            <a:xfrm>
              <a:off x="9487387" y="5624636"/>
              <a:ext cx="1638529" cy="247685"/>
            </a:xfrm>
            <a:prstGeom prst="rect">
              <a:avLst/>
            </a:prstGeom>
          </p:spPr>
        </p:pic>
      </p:grpSp>
    </p:spTree>
    <p:extLst>
      <p:ext uri="{BB962C8B-B14F-4D97-AF65-F5344CB8AC3E}">
        <p14:creationId xmlns:p14="http://schemas.microsoft.com/office/powerpoint/2010/main" val="294599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10</a:t>
            </a:fld>
            <a:endParaRPr lang="en-US"/>
          </a:p>
        </p:txBody>
      </p:sp>
      <p:pic>
        <p:nvPicPr>
          <p:cNvPr id="3" name="Picture 2"/>
          <p:cNvPicPr>
            <a:picLocks noChangeAspect="1"/>
          </p:cNvPicPr>
          <p:nvPr/>
        </p:nvPicPr>
        <p:blipFill>
          <a:blip r:embed="rId2"/>
          <a:stretch>
            <a:fillRect/>
          </a:stretch>
        </p:blipFill>
        <p:spPr>
          <a:xfrm>
            <a:off x="485977" y="339533"/>
            <a:ext cx="6210981" cy="587221"/>
          </a:xfrm>
          <a:prstGeom prst="rect">
            <a:avLst/>
          </a:prstGeom>
        </p:spPr>
      </p:pic>
      <p:pic>
        <p:nvPicPr>
          <p:cNvPr id="6" name="Picture 5"/>
          <p:cNvPicPr>
            <a:picLocks noChangeAspect="1"/>
          </p:cNvPicPr>
          <p:nvPr/>
        </p:nvPicPr>
        <p:blipFill>
          <a:blip r:embed="rId3"/>
          <a:stretch>
            <a:fillRect/>
          </a:stretch>
        </p:blipFill>
        <p:spPr>
          <a:xfrm>
            <a:off x="1511590" y="985481"/>
            <a:ext cx="8892802" cy="5556113"/>
          </a:xfrm>
          <a:prstGeom prst="rect">
            <a:avLst/>
          </a:prstGeom>
        </p:spPr>
      </p:pic>
      <p:pic>
        <p:nvPicPr>
          <p:cNvPr id="7" name="Picture 6"/>
          <p:cNvPicPr>
            <a:picLocks noChangeAspect="1"/>
          </p:cNvPicPr>
          <p:nvPr/>
        </p:nvPicPr>
        <p:blipFill>
          <a:blip r:embed="rId4"/>
          <a:stretch>
            <a:fillRect/>
          </a:stretch>
        </p:blipFill>
        <p:spPr>
          <a:xfrm>
            <a:off x="6696958" y="376604"/>
            <a:ext cx="2492928" cy="442669"/>
          </a:xfrm>
          <a:prstGeom prst="rect">
            <a:avLst/>
          </a:prstGeom>
        </p:spPr>
      </p:pic>
    </p:spTree>
    <p:extLst>
      <p:ext uri="{BB962C8B-B14F-4D97-AF65-F5344CB8AC3E}">
        <p14:creationId xmlns:p14="http://schemas.microsoft.com/office/powerpoint/2010/main" val="122957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11</a:t>
            </a:fld>
            <a:endParaRPr lang="en-US"/>
          </a:p>
        </p:txBody>
      </p:sp>
      <p:pic>
        <p:nvPicPr>
          <p:cNvPr id="3" name="Picture 2"/>
          <p:cNvPicPr>
            <a:picLocks noChangeAspect="1"/>
          </p:cNvPicPr>
          <p:nvPr/>
        </p:nvPicPr>
        <p:blipFill>
          <a:blip r:embed="rId2"/>
          <a:stretch>
            <a:fillRect/>
          </a:stretch>
        </p:blipFill>
        <p:spPr>
          <a:xfrm>
            <a:off x="2837490" y="2156052"/>
            <a:ext cx="6506182" cy="2514801"/>
          </a:xfrm>
          <a:prstGeom prst="rect">
            <a:avLst/>
          </a:prstGeom>
        </p:spPr>
      </p:pic>
      <p:pic>
        <p:nvPicPr>
          <p:cNvPr id="4" name="Picture 3"/>
          <p:cNvPicPr>
            <a:picLocks noChangeAspect="1"/>
          </p:cNvPicPr>
          <p:nvPr/>
        </p:nvPicPr>
        <p:blipFill>
          <a:blip r:embed="rId3"/>
          <a:stretch>
            <a:fillRect/>
          </a:stretch>
        </p:blipFill>
        <p:spPr>
          <a:xfrm>
            <a:off x="2668574" y="654774"/>
            <a:ext cx="6844014" cy="658530"/>
          </a:xfrm>
          <a:prstGeom prst="rect">
            <a:avLst/>
          </a:prstGeom>
        </p:spPr>
      </p:pic>
    </p:spTree>
    <p:extLst>
      <p:ext uri="{BB962C8B-B14F-4D97-AF65-F5344CB8AC3E}">
        <p14:creationId xmlns:p14="http://schemas.microsoft.com/office/powerpoint/2010/main" val="3481043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12</a:t>
            </a:fld>
            <a:endParaRPr lang="en-US"/>
          </a:p>
        </p:txBody>
      </p:sp>
      <p:pic>
        <p:nvPicPr>
          <p:cNvPr id="5" name="Picture 4"/>
          <p:cNvPicPr>
            <a:picLocks noChangeAspect="1"/>
          </p:cNvPicPr>
          <p:nvPr/>
        </p:nvPicPr>
        <p:blipFill>
          <a:blip r:embed="rId2"/>
          <a:stretch>
            <a:fillRect/>
          </a:stretch>
        </p:blipFill>
        <p:spPr>
          <a:xfrm>
            <a:off x="977373" y="502128"/>
            <a:ext cx="10168421" cy="5594730"/>
          </a:xfrm>
          <a:prstGeom prst="rect">
            <a:avLst/>
          </a:prstGeom>
        </p:spPr>
      </p:pic>
      <p:sp>
        <p:nvSpPr>
          <p:cNvPr id="6" name="TextBox 5"/>
          <p:cNvSpPr txBox="1"/>
          <p:nvPr/>
        </p:nvSpPr>
        <p:spPr>
          <a:xfrm>
            <a:off x="3761113" y="6136116"/>
            <a:ext cx="4600940" cy="369332"/>
          </a:xfrm>
          <a:prstGeom prst="rect">
            <a:avLst/>
          </a:prstGeom>
          <a:noFill/>
        </p:spPr>
        <p:txBody>
          <a:bodyPr wrap="none" rtlCol="0">
            <a:spAutoFit/>
          </a:bodyPr>
          <a:lstStyle/>
          <a:p>
            <a:r>
              <a:rPr lang="en-US" dirty="0" smtClean="0">
                <a:solidFill>
                  <a:srgbClr val="FF0000"/>
                </a:solidFill>
              </a:rPr>
              <a:t>Read about potential drawbacks from the book</a:t>
            </a:r>
            <a:endParaRPr lang="en-US" dirty="0">
              <a:solidFill>
                <a:srgbClr val="FF0000"/>
              </a:solidFill>
            </a:endParaRPr>
          </a:p>
        </p:txBody>
      </p:sp>
    </p:spTree>
    <p:extLst>
      <p:ext uri="{BB962C8B-B14F-4D97-AF65-F5344CB8AC3E}">
        <p14:creationId xmlns:p14="http://schemas.microsoft.com/office/powerpoint/2010/main" val="275253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13</a:t>
            </a:fld>
            <a:endParaRPr lang="en-US"/>
          </a:p>
        </p:txBody>
      </p:sp>
      <p:pic>
        <p:nvPicPr>
          <p:cNvPr id="7" name="Picture 6"/>
          <p:cNvPicPr>
            <a:picLocks noChangeAspect="1"/>
          </p:cNvPicPr>
          <p:nvPr/>
        </p:nvPicPr>
        <p:blipFill>
          <a:blip r:embed="rId2"/>
          <a:stretch>
            <a:fillRect/>
          </a:stretch>
        </p:blipFill>
        <p:spPr>
          <a:xfrm>
            <a:off x="236047" y="1369871"/>
            <a:ext cx="11689422" cy="3346633"/>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71320" y="2527200"/>
              <a:ext cx="295200" cy="1868400"/>
            </p14:xfrm>
          </p:contentPart>
        </mc:Choice>
        <mc:Fallback xmlns="">
          <p:pic>
            <p:nvPicPr>
              <p:cNvPr id="2" name="Ink 1"/>
              <p:cNvPicPr/>
              <p:nvPr/>
            </p:nvPicPr>
            <p:blipFill>
              <a:blip r:embed="rId4"/>
              <a:stretch>
                <a:fillRect/>
              </a:stretch>
            </p:blipFill>
            <p:spPr>
              <a:xfrm>
                <a:off x="3264480" y="2519280"/>
                <a:ext cx="310320" cy="1885320"/>
              </a:xfrm>
              <a:prstGeom prst="rect">
                <a:avLst/>
              </a:prstGeom>
            </p:spPr>
          </p:pic>
        </mc:Fallback>
      </mc:AlternateContent>
    </p:spTree>
    <p:extLst>
      <p:ext uri="{BB962C8B-B14F-4D97-AF65-F5344CB8AC3E}">
        <p14:creationId xmlns:p14="http://schemas.microsoft.com/office/powerpoint/2010/main" val="3963241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14</a:t>
            </a:fld>
            <a:endParaRPr lang="en-US"/>
          </a:p>
        </p:txBody>
      </p:sp>
      <p:pic>
        <p:nvPicPr>
          <p:cNvPr id="3" name="Picture 2"/>
          <p:cNvPicPr>
            <a:picLocks noChangeAspect="1"/>
          </p:cNvPicPr>
          <p:nvPr/>
        </p:nvPicPr>
        <p:blipFill>
          <a:blip r:embed="rId2"/>
          <a:stretch>
            <a:fillRect/>
          </a:stretch>
        </p:blipFill>
        <p:spPr>
          <a:xfrm>
            <a:off x="293677" y="1310912"/>
            <a:ext cx="5884702" cy="4269293"/>
          </a:xfrm>
          <a:prstGeom prst="rect">
            <a:avLst/>
          </a:prstGeom>
        </p:spPr>
      </p:pic>
      <p:grpSp>
        <p:nvGrpSpPr>
          <p:cNvPr id="6" name="Group 5"/>
          <p:cNvGrpSpPr/>
          <p:nvPr/>
        </p:nvGrpSpPr>
        <p:grpSpPr>
          <a:xfrm>
            <a:off x="6299061" y="1310912"/>
            <a:ext cx="5563427" cy="3303720"/>
            <a:chOff x="6299060" y="742501"/>
            <a:chExt cx="5563427" cy="3303720"/>
          </a:xfrm>
        </p:grpSpPr>
        <p:pic>
          <p:nvPicPr>
            <p:cNvPr id="4" name="Picture 3"/>
            <p:cNvPicPr>
              <a:picLocks noChangeAspect="1"/>
            </p:cNvPicPr>
            <p:nvPr/>
          </p:nvPicPr>
          <p:blipFill>
            <a:blip r:embed="rId3"/>
            <a:stretch>
              <a:fillRect/>
            </a:stretch>
          </p:blipFill>
          <p:spPr>
            <a:xfrm>
              <a:off x="6299060" y="742501"/>
              <a:ext cx="5563426" cy="2481340"/>
            </a:xfrm>
            <a:prstGeom prst="rect">
              <a:avLst/>
            </a:prstGeom>
          </p:spPr>
        </p:pic>
        <p:pic>
          <p:nvPicPr>
            <p:cNvPr id="5" name="Picture 4"/>
            <p:cNvPicPr>
              <a:picLocks noChangeAspect="1"/>
            </p:cNvPicPr>
            <p:nvPr/>
          </p:nvPicPr>
          <p:blipFill>
            <a:blip r:embed="rId4"/>
            <a:stretch>
              <a:fillRect/>
            </a:stretch>
          </p:blipFill>
          <p:spPr>
            <a:xfrm>
              <a:off x="6444923" y="3236199"/>
              <a:ext cx="5417564" cy="810022"/>
            </a:xfrm>
            <a:prstGeom prst="rect">
              <a:avLst/>
            </a:prstGeom>
          </p:spPr>
        </p:pic>
      </p:grpSp>
      <p:pic>
        <p:nvPicPr>
          <p:cNvPr id="7" name="Picture 6"/>
          <p:cNvPicPr>
            <a:picLocks noChangeAspect="1"/>
          </p:cNvPicPr>
          <p:nvPr/>
        </p:nvPicPr>
        <p:blipFill>
          <a:blip r:embed="rId5"/>
          <a:stretch>
            <a:fillRect/>
          </a:stretch>
        </p:blipFill>
        <p:spPr>
          <a:xfrm>
            <a:off x="4344730" y="441222"/>
            <a:ext cx="3204735" cy="695601"/>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242280" y="1076040"/>
              <a:ext cx="11654280" cy="5452200"/>
            </p14:xfrm>
          </p:contentPart>
        </mc:Choice>
        <mc:Fallback xmlns="">
          <p:pic>
            <p:nvPicPr>
              <p:cNvPr id="8" name="Ink 7"/>
              <p:cNvPicPr/>
              <p:nvPr/>
            </p:nvPicPr>
            <p:blipFill>
              <a:blip r:embed="rId7"/>
              <a:stretch>
                <a:fillRect/>
              </a:stretch>
            </p:blipFill>
            <p:spPr>
              <a:xfrm>
                <a:off x="234720" y="1068120"/>
                <a:ext cx="11668320" cy="5468400"/>
              </a:xfrm>
              <a:prstGeom prst="rect">
                <a:avLst/>
              </a:prstGeom>
            </p:spPr>
          </p:pic>
        </mc:Fallback>
      </mc:AlternateContent>
    </p:spTree>
    <p:extLst>
      <p:ext uri="{BB962C8B-B14F-4D97-AF65-F5344CB8AC3E}">
        <p14:creationId xmlns:p14="http://schemas.microsoft.com/office/powerpoint/2010/main" val="3153477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15</a:t>
            </a:fld>
            <a:endParaRPr lang="en-US"/>
          </a:p>
        </p:txBody>
      </p:sp>
      <p:pic>
        <p:nvPicPr>
          <p:cNvPr id="3" name="Picture 2"/>
          <p:cNvPicPr>
            <a:picLocks noChangeAspect="1"/>
          </p:cNvPicPr>
          <p:nvPr/>
        </p:nvPicPr>
        <p:blipFill>
          <a:blip r:embed="rId2"/>
          <a:stretch>
            <a:fillRect/>
          </a:stretch>
        </p:blipFill>
        <p:spPr>
          <a:xfrm>
            <a:off x="621721" y="489622"/>
            <a:ext cx="11018498" cy="319269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90840" y="1485720"/>
              <a:ext cx="10947240" cy="392760"/>
            </p14:xfrm>
          </p:contentPart>
        </mc:Choice>
        <mc:Fallback xmlns="">
          <p:pic>
            <p:nvPicPr>
              <p:cNvPr id="4" name="Ink 3"/>
              <p:cNvPicPr/>
              <p:nvPr/>
            </p:nvPicPr>
            <p:blipFill>
              <a:blip r:embed="rId4"/>
              <a:stretch>
                <a:fillRect/>
              </a:stretch>
            </p:blipFill>
            <p:spPr>
              <a:xfrm>
                <a:off x="683640" y="1478160"/>
                <a:ext cx="10963440" cy="404640"/>
              </a:xfrm>
              <a:prstGeom prst="rect">
                <a:avLst/>
              </a:prstGeom>
            </p:spPr>
          </p:pic>
        </mc:Fallback>
      </mc:AlternateContent>
    </p:spTree>
    <p:extLst>
      <p:ext uri="{BB962C8B-B14F-4D97-AF65-F5344CB8AC3E}">
        <p14:creationId xmlns:p14="http://schemas.microsoft.com/office/powerpoint/2010/main" val="3881014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16</a:t>
            </a:fld>
            <a:endParaRPr lang="en-US"/>
          </a:p>
        </p:txBody>
      </p:sp>
      <p:pic>
        <p:nvPicPr>
          <p:cNvPr id="7" name="Picture 6"/>
          <p:cNvPicPr>
            <a:picLocks noChangeAspect="1"/>
          </p:cNvPicPr>
          <p:nvPr/>
        </p:nvPicPr>
        <p:blipFill>
          <a:blip r:embed="rId2"/>
          <a:stretch>
            <a:fillRect/>
          </a:stretch>
        </p:blipFill>
        <p:spPr>
          <a:xfrm>
            <a:off x="6470852" y="330011"/>
            <a:ext cx="3204735" cy="695601"/>
          </a:xfrm>
          <a:prstGeom prst="rect">
            <a:avLst/>
          </a:prstGeom>
        </p:spPr>
      </p:pic>
      <p:pic>
        <p:nvPicPr>
          <p:cNvPr id="8" name="Picture 7"/>
          <p:cNvPicPr>
            <a:picLocks noChangeAspect="1"/>
          </p:cNvPicPr>
          <p:nvPr/>
        </p:nvPicPr>
        <p:blipFill>
          <a:blip r:embed="rId3"/>
          <a:stretch>
            <a:fillRect/>
          </a:stretch>
        </p:blipFill>
        <p:spPr>
          <a:xfrm>
            <a:off x="556601" y="380385"/>
            <a:ext cx="4003042" cy="6158527"/>
          </a:xfrm>
          <a:prstGeom prst="rect">
            <a:avLst/>
          </a:prstGeom>
        </p:spPr>
      </p:pic>
      <p:pic>
        <p:nvPicPr>
          <p:cNvPr id="9" name="Picture 8"/>
          <p:cNvPicPr>
            <a:picLocks noChangeAspect="1"/>
          </p:cNvPicPr>
          <p:nvPr/>
        </p:nvPicPr>
        <p:blipFill>
          <a:blip r:embed="rId4"/>
          <a:stretch>
            <a:fillRect/>
          </a:stretch>
        </p:blipFill>
        <p:spPr>
          <a:xfrm>
            <a:off x="4344730" y="2612291"/>
            <a:ext cx="7456979" cy="225627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579320" y="1770480"/>
              <a:ext cx="10272960" cy="3102120"/>
            </p14:xfrm>
          </p:contentPart>
        </mc:Choice>
        <mc:Fallback xmlns="">
          <p:pic>
            <p:nvPicPr>
              <p:cNvPr id="3" name="Ink 2"/>
              <p:cNvPicPr/>
              <p:nvPr/>
            </p:nvPicPr>
            <p:blipFill>
              <a:blip r:embed="rId6"/>
              <a:stretch>
                <a:fillRect/>
              </a:stretch>
            </p:blipFill>
            <p:spPr>
              <a:xfrm>
                <a:off x="1571400" y="1762200"/>
                <a:ext cx="10288080" cy="3118320"/>
              </a:xfrm>
              <a:prstGeom prst="rect">
                <a:avLst/>
              </a:prstGeom>
            </p:spPr>
          </p:pic>
        </mc:Fallback>
      </mc:AlternateContent>
    </p:spTree>
    <p:extLst>
      <p:ext uri="{BB962C8B-B14F-4D97-AF65-F5344CB8AC3E}">
        <p14:creationId xmlns:p14="http://schemas.microsoft.com/office/powerpoint/2010/main" val="1876781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17</a:t>
            </a:fld>
            <a:endParaRPr lang="en-US"/>
          </a:p>
        </p:txBody>
      </p:sp>
      <p:pic>
        <p:nvPicPr>
          <p:cNvPr id="3" name="Picture 2"/>
          <p:cNvPicPr>
            <a:picLocks noChangeAspect="1"/>
          </p:cNvPicPr>
          <p:nvPr/>
        </p:nvPicPr>
        <p:blipFill>
          <a:blip r:embed="rId2"/>
          <a:stretch>
            <a:fillRect/>
          </a:stretch>
        </p:blipFill>
        <p:spPr>
          <a:xfrm>
            <a:off x="5356923" y="1519930"/>
            <a:ext cx="6719264" cy="5105907"/>
          </a:xfrm>
          <a:prstGeom prst="rect">
            <a:avLst/>
          </a:prstGeom>
        </p:spPr>
      </p:pic>
      <p:pic>
        <p:nvPicPr>
          <p:cNvPr id="4" name="Picture 3"/>
          <p:cNvPicPr>
            <a:picLocks noChangeAspect="1"/>
          </p:cNvPicPr>
          <p:nvPr/>
        </p:nvPicPr>
        <p:blipFill>
          <a:blip r:embed="rId3"/>
          <a:stretch>
            <a:fillRect/>
          </a:stretch>
        </p:blipFill>
        <p:spPr>
          <a:xfrm>
            <a:off x="592596" y="368263"/>
            <a:ext cx="4764327" cy="474534"/>
          </a:xfrm>
          <a:prstGeom prst="rect">
            <a:avLst/>
          </a:prstGeom>
        </p:spPr>
      </p:pic>
      <p:sp>
        <p:nvSpPr>
          <p:cNvPr id="5" name="Rectangle 4"/>
          <p:cNvSpPr/>
          <p:nvPr/>
        </p:nvSpPr>
        <p:spPr>
          <a:xfrm>
            <a:off x="424821" y="1519930"/>
            <a:ext cx="4823846" cy="1200329"/>
          </a:xfrm>
          <a:prstGeom prst="rect">
            <a:avLst/>
          </a:prstGeom>
        </p:spPr>
        <p:txBody>
          <a:bodyPr wrap="square">
            <a:spAutoFit/>
          </a:bodyPr>
          <a:lstStyle/>
          <a:p>
            <a:r>
              <a:rPr lang="en-US" dirty="0">
                <a:solidFill>
                  <a:srgbClr val="242021"/>
                </a:solidFill>
                <a:latin typeface="TimesTenLTStd-Roman"/>
              </a:rPr>
              <a:t>The card has the following three separate electronic functions, </a:t>
            </a:r>
            <a:r>
              <a:rPr lang="en-US" dirty="0" smtClean="0">
                <a:solidFill>
                  <a:srgbClr val="242021"/>
                </a:solidFill>
                <a:latin typeface="TimesTenLTStd-Roman"/>
              </a:rPr>
              <a:t>each with </a:t>
            </a:r>
            <a:r>
              <a:rPr lang="en-US" dirty="0">
                <a:solidFill>
                  <a:srgbClr val="242021"/>
                </a:solidFill>
                <a:latin typeface="TimesTenLTStd-Roman"/>
              </a:rPr>
              <a:t>its own protected dataset (see Table 3.4):</a:t>
            </a:r>
            <a:r>
              <a:rPr lang="en-US" dirty="0"/>
              <a:t> </a:t>
            </a:r>
            <a:br>
              <a:rPr lang="en-US" dirty="0"/>
            </a:br>
            <a:endParaRPr 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9083" y="2720259"/>
            <a:ext cx="5043712" cy="2023144"/>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5025960" y="2300760"/>
              <a:ext cx="4665960" cy="4464000"/>
            </p14:xfrm>
          </p:contentPart>
        </mc:Choice>
        <mc:Fallback xmlns="">
          <p:pic>
            <p:nvPicPr>
              <p:cNvPr id="7" name="Ink 6"/>
              <p:cNvPicPr/>
              <p:nvPr/>
            </p:nvPicPr>
            <p:blipFill>
              <a:blip r:embed="rId7"/>
              <a:stretch>
                <a:fillRect/>
              </a:stretch>
            </p:blipFill>
            <p:spPr>
              <a:xfrm>
                <a:off x="5018760" y="2293200"/>
                <a:ext cx="4682160" cy="4481640"/>
              </a:xfrm>
              <a:prstGeom prst="rect">
                <a:avLst/>
              </a:prstGeom>
            </p:spPr>
          </p:pic>
        </mc:Fallback>
      </mc:AlternateContent>
    </p:spTree>
    <p:extLst>
      <p:ext uri="{BB962C8B-B14F-4D97-AF65-F5344CB8AC3E}">
        <p14:creationId xmlns:p14="http://schemas.microsoft.com/office/powerpoint/2010/main" val="2245351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18</a:t>
            </a:fld>
            <a:endParaRPr lang="en-US"/>
          </a:p>
        </p:txBody>
      </p:sp>
      <p:pic>
        <p:nvPicPr>
          <p:cNvPr id="4" name="Picture 3"/>
          <p:cNvPicPr>
            <a:picLocks noChangeAspect="1"/>
          </p:cNvPicPr>
          <p:nvPr/>
        </p:nvPicPr>
        <p:blipFill>
          <a:blip r:embed="rId2"/>
          <a:stretch>
            <a:fillRect/>
          </a:stretch>
        </p:blipFill>
        <p:spPr>
          <a:xfrm>
            <a:off x="3684740" y="294453"/>
            <a:ext cx="4764327" cy="474534"/>
          </a:xfrm>
          <a:prstGeom prst="rect">
            <a:avLst/>
          </a:prstGeom>
        </p:spPr>
      </p:pic>
      <p:pic>
        <p:nvPicPr>
          <p:cNvPr id="5" name="Picture 4"/>
          <p:cNvPicPr>
            <a:picLocks noChangeAspect="1"/>
          </p:cNvPicPr>
          <p:nvPr/>
        </p:nvPicPr>
        <p:blipFill>
          <a:blip r:embed="rId3"/>
          <a:stretch>
            <a:fillRect/>
          </a:stretch>
        </p:blipFill>
        <p:spPr>
          <a:xfrm>
            <a:off x="4861678" y="867784"/>
            <a:ext cx="6809456" cy="5671128"/>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9710" y="4718114"/>
            <a:ext cx="6392167" cy="1524213"/>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80160" y="1777320"/>
              <a:ext cx="7050240" cy="4063320"/>
            </p14:xfrm>
          </p:contentPart>
        </mc:Choice>
        <mc:Fallback xmlns="">
          <p:pic>
            <p:nvPicPr>
              <p:cNvPr id="3" name="Ink 2"/>
              <p:cNvPicPr/>
              <p:nvPr/>
            </p:nvPicPr>
            <p:blipFill>
              <a:blip r:embed="rId7"/>
              <a:stretch>
                <a:fillRect/>
              </a:stretch>
            </p:blipFill>
            <p:spPr>
              <a:xfrm>
                <a:off x="376920" y="1769040"/>
                <a:ext cx="7061760" cy="4079520"/>
              </a:xfrm>
              <a:prstGeom prst="rect">
                <a:avLst/>
              </a:prstGeom>
            </p:spPr>
          </p:pic>
        </mc:Fallback>
      </mc:AlternateContent>
    </p:spTree>
    <p:extLst>
      <p:ext uri="{BB962C8B-B14F-4D97-AF65-F5344CB8AC3E}">
        <p14:creationId xmlns:p14="http://schemas.microsoft.com/office/powerpoint/2010/main" val="3432756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19</a:t>
            </a:fld>
            <a:endParaRPr lang="en-US"/>
          </a:p>
        </p:txBody>
      </p:sp>
      <p:grpSp>
        <p:nvGrpSpPr>
          <p:cNvPr id="5" name="Group 4"/>
          <p:cNvGrpSpPr/>
          <p:nvPr/>
        </p:nvGrpSpPr>
        <p:grpSpPr>
          <a:xfrm>
            <a:off x="597145" y="608353"/>
            <a:ext cx="11067634" cy="3778295"/>
            <a:chOff x="1560972" y="608353"/>
            <a:chExt cx="6944694" cy="2268301"/>
          </a:xfrm>
        </p:grpSpPr>
        <p:pic>
          <p:nvPicPr>
            <p:cNvPr id="3" name="Picture 2"/>
            <p:cNvPicPr>
              <a:picLocks noChangeAspect="1"/>
            </p:cNvPicPr>
            <p:nvPr/>
          </p:nvPicPr>
          <p:blipFill>
            <a:blip r:embed="rId2"/>
            <a:stretch>
              <a:fillRect/>
            </a:stretch>
          </p:blipFill>
          <p:spPr>
            <a:xfrm>
              <a:off x="1560972" y="608353"/>
              <a:ext cx="6944694" cy="1267002"/>
            </a:xfrm>
            <a:prstGeom prst="rect">
              <a:avLst/>
            </a:prstGeom>
          </p:spPr>
        </p:pic>
        <p:pic>
          <p:nvPicPr>
            <p:cNvPr id="4" name="Picture 3"/>
            <p:cNvPicPr>
              <a:picLocks noChangeAspect="1"/>
            </p:cNvPicPr>
            <p:nvPr/>
          </p:nvPicPr>
          <p:blipFill>
            <a:blip r:embed="rId3"/>
            <a:stretch>
              <a:fillRect/>
            </a:stretch>
          </p:blipFill>
          <p:spPr>
            <a:xfrm>
              <a:off x="2167826" y="1838284"/>
              <a:ext cx="6325483" cy="1038370"/>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13560" y="1728720"/>
              <a:ext cx="11883600" cy="2514960"/>
            </p14:xfrm>
          </p:contentPart>
        </mc:Choice>
        <mc:Fallback xmlns="">
          <p:pic>
            <p:nvPicPr>
              <p:cNvPr id="6" name="Ink 5"/>
              <p:cNvPicPr/>
              <p:nvPr/>
            </p:nvPicPr>
            <p:blipFill>
              <a:blip r:embed="rId5"/>
              <a:stretch>
                <a:fillRect/>
              </a:stretch>
            </p:blipFill>
            <p:spPr>
              <a:xfrm>
                <a:off x="304920" y="1720440"/>
                <a:ext cx="11900880" cy="2533320"/>
              </a:xfrm>
              <a:prstGeom prst="rect">
                <a:avLst/>
              </a:prstGeom>
            </p:spPr>
          </p:pic>
        </mc:Fallback>
      </mc:AlternateContent>
    </p:spTree>
    <p:extLst>
      <p:ext uri="{BB962C8B-B14F-4D97-AF65-F5344CB8AC3E}">
        <p14:creationId xmlns:p14="http://schemas.microsoft.com/office/powerpoint/2010/main" val="3020056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2</a:t>
            </a:fld>
            <a:endParaRPr lang="en-US"/>
          </a:p>
        </p:txBody>
      </p:sp>
      <p:pic>
        <p:nvPicPr>
          <p:cNvPr id="2" name="Picture 1"/>
          <p:cNvPicPr>
            <a:picLocks noChangeAspect="1"/>
          </p:cNvPicPr>
          <p:nvPr/>
        </p:nvPicPr>
        <p:blipFill>
          <a:blip r:embed="rId2"/>
          <a:stretch>
            <a:fillRect/>
          </a:stretch>
        </p:blipFill>
        <p:spPr>
          <a:xfrm>
            <a:off x="5181435" y="50424"/>
            <a:ext cx="5919215" cy="6671051"/>
          </a:xfrm>
          <a:prstGeom prst="rect">
            <a:avLst/>
          </a:prstGeom>
        </p:spPr>
      </p:pic>
      <p:pic>
        <p:nvPicPr>
          <p:cNvPr id="3" name="Picture 2"/>
          <p:cNvPicPr>
            <a:picLocks noChangeAspect="1"/>
          </p:cNvPicPr>
          <p:nvPr/>
        </p:nvPicPr>
        <p:blipFill>
          <a:blip r:embed="rId3"/>
          <a:stretch>
            <a:fillRect/>
          </a:stretch>
        </p:blipFill>
        <p:spPr>
          <a:xfrm>
            <a:off x="342893" y="2693726"/>
            <a:ext cx="4461826" cy="1384446"/>
          </a:xfrm>
          <a:prstGeom prst="rect">
            <a:avLst/>
          </a:prstGeom>
        </p:spPr>
      </p:pic>
    </p:spTree>
    <p:extLst>
      <p:ext uri="{BB962C8B-B14F-4D97-AF65-F5344CB8AC3E}">
        <p14:creationId xmlns:p14="http://schemas.microsoft.com/office/powerpoint/2010/main" val="3859571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586255" y="3556669"/>
            <a:ext cx="4048690" cy="2972215"/>
          </a:xfrm>
          <a:prstGeom prst="rect">
            <a:avLst/>
          </a:prstGeom>
        </p:spPr>
      </p:pic>
      <p:sp>
        <p:nvSpPr>
          <p:cNvPr id="2" name="Slide Number Placeholder 1"/>
          <p:cNvSpPr>
            <a:spLocks noGrp="1"/>
          </p:cNvSpPr>
          <p:nvPr>
            <p:ph type="sldNum" sz="quarter" idx="12"/>
          </p:nvPr>
        </p:nvSpPr>
        <p:spPr/>
        <p:txBody>
          <a:bodyPr/>
          <a:lstStyle/>
          <a:p>
            <a:fld id="{A2A50C4D-0BA1-4E54-8DFC-01810EC97B99}" type="slidenum">
              <a:rPr lang="en-US" smtClean="0"/>
              <a:t>20</a:t>
            </a:fld>
            <a:endParaRPr lang="en-US"/>
          </a:p>
        </p:txBody>
      </p:sp>
      <p:pic>
        <p:nvPicPr>
          <p:cNvPr id="3" name="Picture 2"/>
          <p:cNvPicPr>
            <a:picLocks noChangeAspect="1"/>
          </p:cNvPicPr>
          <p:nvPr/>
        </p:nvPicPr>
        <p:blipFill>
          <a:blip r:embed="rId4"/>
          <a:stretch>
            <a:fillRect/>
          </a:stretch>
        </p:blipFill>
        <p:spPr>
          <a:xfrm>
            <a:off x="1345084" y="477022"/>
            <a:ext cx="9345313" cy="4731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3741" y="1142792"/>
            <a:ext cx="5584000" cy="4008798"/>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6249010" y="1142792"/>
            <a:ext cx="5526980" cy="2221287"/>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268200" y="1028520"/>
              <a:ext cx="11563920" cy="4591800"/>
            </p14:xfrm>
          </p:contentPart>
        </mc:Choice>
        <mc:Fallback xmlns="">
          <p:pic>
            <p:nvPicPr>
              <p:cNvPr id="7" name="Ink 6"/>
              <p:cNvPicPr/>
              <p:nvPr/>
            </p:nvPicPr>
            <p:blipFill>
              <a:blip r:embed="rId10"/>
              <a:stretch>
                <a:fillRect/>
              </a:stretch>
            </p:blipFill>
            <p:spPr>
              <a:xfrm>
                <a:off x="263160" y="1018800"/>
                <a:ext cx="11577960" cy="4611240"/>
              </a:xfrm>
              <a:prstGeom prst="rect">
                <a:avLst/>
              </a:prstGeom>
            </p:spPr>
          </p:pic>
        </mc:Fallback>
      </mc:AlternateContent>
    </p:spTree>
    <p:extLst>
      <p:ext uri="{BB962C8B-B14F-4D97-AF65-F5344CB8AC3E}">
        <p14:creationId xmlns:p14="http://schemas.microsoft.com/office/powerpoint/2010/main" val="28165795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95318" y="391812"/>
            <a:ext cx="5941541" cy="5964538"/>
            <a:chOff x="2621573" y="210588"/>
            <a:chExt cx="6633638" cy="6374498"/>
          </a:xfrm>
        </p:grpSpPr>
        <p:pic>
          <p:nvPicPr>
            <p:cNvPr id="3" name="Picture 2"/>
            <p:cNvPicPr>
              <a:picLocks noChangeAspect="1"/>
            </p:cNvPicPr>
            <p:nvPr/>
          </p:nvPicPr>
          <p:blipFill>
            <a:blip r:embed="rId2"/>
            <a:stretch>
              <a:fillRect/>
            </a:stretch>
          </p:blipFill>
          <p:spPr>
            <a:xfrm>
              <a:off x="2621573" y="210588"/>
              <a:ext cx="6633638" cy="2051037"/>
            </a:xfrm>
            <a:prstGeom prst="rect">
              <a:avLst/>
            </a:prstGeom>
          </p:spPr>
        </p:pic>
        <p:pic>
          <p:nvPicPr>
            <p:cNvPr id="4" name="Picture 3"/>
            <p:cNvPicPr>
              <a:picLocks noChangeAspect="1"/>
            </p:cNvPicPr>
            <p:nvPr/>
          </p:nvPicPr>
          <p:blipFill>
            <a:blip r:embed="rId3"/>
            <a:stretch>
              <a:fillRect/>
            </a:stretch>
          </p:blipFill>
          <p:spPr>
            <a:xfrm>
              <a:off x="2621573" y="2261625"/>
              <a:ext cx="6633638" cy="2168239"/>
            </a:xfrm>
            <a:prstGeom prst="rect">
              <a:avLst/>
            </a:prstGeom>
          </p:spPr>
        </p:pic>
        <p:pic>
          <p:nvPicPr>
            <p:cNvPr id="5" name="Picture 4"/>
            <p:cNvPicPr>
              <a:picLocks noChangeAspect="1"/>
            </p:cNvPicPr>
            <p:nvPr/>
          </p:nvPicPr>
          <p:blipFill>
            <a:blip r:embed="rId4"/>
            <a:stretch>
              <a:fillRect/>
            </a:stretch>
          </p:blipFill>
          <p:spPr>
            <a:xfrm>
              <a:off x="2621573" y="4436826"/>
              <a:ext cx="6633638" cy="2148260"/>
            </a:xfrm>
            <a:prstGeom prst="rect">
              <a:avLst/>
            </a:prstGeom>
          </p:spPr>
        </p:pic>
      </p:grpSp>
      <p:sp>
        <p:nvSpPr>
          <p:cNvPr id="2" name="Slide Number Placeholder 1"/>
          <p:cNvSpPr>
            <a:spLocks noGrp="1"/>
          </p:cNvSpPr>
          <p:nvPr>
            <p:ph type="sldNum" sz="quarter" idx="12"/>
          </p:nvPr>
        </p:nvSpPr>
        <p:spPr/>
        <p:txBody>
          <a:bodyPr/>
          <a:lstStyle/>
          <a:p>
            <a:fld id="{A2A50C4D-0BA1-4E54-8DFC-01810EC97B99}" type="slidenum">
              <a:rPr lang="en-US" smtClean="0"/>
              <a:t>21</a:t>
            </a:fld>
            <a:endParaRPr lang="en-US"/>
          </a:p>
        </p:txBody>
      </p:sp>
      <p:pic>
        <p:nvPicPr>
          <p:cNvPr id="7" name="Picture 6"/>
          <p:cNvPicPr>
            <a:picLocks noChangeAspect="1"/>
          </p:cNvPicPr>
          <p:nvPr/>
        </p:nvPicPr>
        <p:blipFill>
          <a:blip r:embed="rId5"/>
          <a:stretch>
            <a:fillRect/>
          </a:stretch>
        </p:blipFill>
        <p:spPr>
          <a:xfrm>
            <a:off x="317556" y="2958575"/>
            <a:ext cx="5353797" cy="73352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222120" y="147240"/>
              <a:ext cx="11151000" cy="6016320"/>
            </p14:xfrm>
          </p:contentPart>
        </mc:Choice>
        <mc:Fallback xmlns="">
          <p:pic>
            <p:nvPicPr>
              <p:cNvPr id="8" name="Ink 7"/>
              <p:cNvPicPr/>
              <p:nvPr/>
            </p:nvPicPr>
            <p:blipFill>
              <a:blip r:embed="rId7"/>
              <a:stretch>
                <a:fillRect/>
              </a:stretch>
            </p:blipFill>
            <p:spPr>
              <a:xfrm>
                <a:off x="216000" y="139680"/>
                <a:ext cx="11166120" cy="6032520"/>
              </a:xfrm>
              <a:prstGeom prst="rect">
                <a:avLst/>
              </a:prstGeom>
            </p:spPr>
          </p:pic>
        </mc:Fallback>
      </mc:AlternateContent>
    </p:spTree>
    <p:extLst>
      <p:ext uri="{BB962C8B-B14F-4D97-AF65-F5344CB8AC3E}">
        <p14:creationId xmlns:p14="http://schemas.microsoft.com/office/powerpoint/2010/main" val="3052739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22</a:t>
            </a:fld>
            <a:endParaRPr lang="en-US"/>
          </a:p>
        </p:txBody>
      </p:sp>
      <p:grpSp>
        <p:nvGrpSpPr>
          <p:cNvPr id="5" name="Group 4"/>
          <p:cNvGrpSpPr/>
          <p:nvPr/>
        </p:nvGrpSpPr>
        <p:grpSpPr>
          <a:xfrm>
            <a:off x="798929" y="711420"/>
            <a:ext cx="10715509" cy="5145682"/>
            <a:chOff x="2318810" y="2552577"/>
            <a:chExt cx="7554379" cy="2943636"/>
          </a:xfrm>
        </p:grpSpPr>
        <p:pic>
          <p:nvPicPr>
            <p:cNvPr id="3" name="Picture 2"/>
            <p:cNvPicPr>
              <a:picLocks noChangeAspect="1"/>
            </p:cNvPicPr>
            <p:nvPr/>
          </p:nvPicPr>
          <p:blipFill>
            <a:blip r:embed="rId2"/>
            <a:stretch>
              <a:fillRect/>
            </a:stretch>
          </p:blipFill>
          <p:spPr>
            <a:xfrm>
              <a:off x="2318810" y="2552577"/>
              <a:ext cx="7554379" cy="1752845"/>
            </a:xfrm>
            <a:prstGeom prst="rect">
              <a:avLst/>
            </a:prstGeom>
          </p:spPr>
        </p:pic>
        <p:pic>
          <p:nvPicPr>
            <p:cNvPr id="4" name="Picture 3"/>
            <p:cNvPicPr>
              <a:picLocks noChangeAspect="1"/>
            </p:cNvPicPr>
            <p:nvPr/>
          </p:nvPicPr>
          <p:blipFill>
            <a:blip r:embed="rId3"/>
            <a:stretch>
              <a:fillRect/>
            </a:stretch>
          </p:blipFill>
          <p:spPr>
            <a:xfrm>
              <a:off x="2861811" y="4305422"/>
              <a:ext cx="7011378" cy="1190791"/>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356840" y="2467440"/>
              <a:ext cx="10288440" cy="2961360"/>
            </p14:xfrm>
          </p:contentPart>
        </mc:Choice>
        <mc:Fallback>
          <p:pic>
            <p:nvPicPr>
              <p:cNvPr id="6" name="Ink 5"/>
              <p:cNvPicPr/>
              <p:nvPr/>
            </p:nvPicPr>
            <p:blipFill>
              <a:blip r:embed="rId5"/>
              <a:stretch>
                <a:fillRect/>
              </a:stretch>
            </p:blipFill>
            <p:spPr>
              <a:xfrm>
                <a:off x="1350720" y="2458080"/>
                <a:ext cx="10304280" cy="2980080"/>
              </a:xfrm>
              <a:prstGeom prst="rect">
                <a:avLst/>
              </a:prstGeom>
            </p:spPr>
          </p:pic>
        </mc:Fallback>
      </mc:AlternateContent>
    </p:spTree>
    <p:extLst>
      <p:ext uri="{BB962C8B-B14F-4D97-AF65-F5344CB8AC3E}">
        <p14:creationId xmlns:p14="http://schemas.microsoft.com/office/powerpoint/2010/main" val="1598367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23</a:t>
            </a:fld>
            <a:endParaRPr lang="en-US"/>
          </a:p>
        </p:txBody>
      </p:sp>
      <p:pic>
        <p:nvPicPr>
          <p:cNvPr id="3" name="Picture 2"/>
          <p:cNvPicPr>
            <a:picLocks noChangeAspect="1"/>
          </p:cNvPicPr>
          <p:nvPr/>
        </p:nvPicPr>
        <p:blipFill>
          <a:blip r:embed="rId2"/>
          <a:stretch>
            <a:fillRect/>
          </a:stretch>
        </p:blipFill>
        <p:spPr>
          <a:xfrm>
            <a:off x="514376" y="519520"/>
            <a:ext cx="11251490" cy="541172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36320" y="1809000"/>
              <a:ext cx="11244240" cy="1553400"/>
            </p14:xfrm>
          </p:contentPart>
        </mc:Choice>
        <mc:Fallback>
          <p:pic>
            <p:nvPicPr>
              <p:cNvPr id="5" name="Ink 4"/>
              <p:cNvPicPr/>
              <p:nvPr/>
            </p:nvPicPr>
            <p:blipFill>
              <a:blip r:embed="rId4"/>
              <a:stretch>
                <a:fillRect/>
              </a:stretch>
            </p:blipFill>
            <p:spPr>
              <a:xfrm>
                <a:off x="428760" y="1800000"/>
                <a:ext cx="11260440" cy="1569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137160" y="3375720"/>
              <a:ext cx="11666160" cy="2768400"/>
            </p14:xfrm>
          </p:contentPart>
        </mc:Choice>
        <mc:Fallback>
          <p:pic>
            <p:nvPicPr>
              <p:cNvPr id="6" name="Ink 5"/>
              <p:cNvPicPr/>
              <p:nvPr/>
            </p:nvPicPr>
            <p:blipFill>
              <a:blip r:embed="rId6"/>
              <a:stretch>
                <a:fillRect/>
              </a:stretch>
            </p:blipFill>
            <p:spPr>
              <a:xfrm>
                <a:off x="124920" y="3366720"/>
                <a:ext cx="11687400" cy="2786760"/>
              </a:xfrm>
              <a:prstGeom prst="rect">
                <a:avLst/>
              </a:prstGeom>
            </p:spPr>
          </p:pic>
        </mc:Fallback>
      </mc:AlternateContent>
    </p:spTree>
    <p:extLst>
      <p:ext uri="{BB962C8B-B14F-4D97-AF65-F5344CB8AC3E}">
        <p14:creationId xmlns:p14="http://schemas.microsoft.com/office/powerpoint/2010/main" val="1041160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24</a:t>
            </a:fld>
            <a:endParaRPr lang="en-US"/>
          </a:p>
        </p:txBody>
      </p:sp>
      <p:pic>
        <p:nvPicPr>
          <p:cNvPr id="4" name="Picture 3"/>
          <p:cNvPicPr>
            <a:picLocks noChangeAspect="1"/>
          </p:cNvPicPr>
          <p:nvPr/>
        </p:nvPicPr>
        <p:blipFill>
          <a:blip r:embed="rId2"/>
          <a:stretch>
            <a:fillRect/>
          </a:stretch>
        </p:blipFill>
        <p:spPr>
          <a:xfrm>
            <a:off x="2508421" y="-16346"/>
            <a:ext cx="6999333" cy="687434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960200" y="1888920"/>
              <a:ext cx="9382320" cy="2063880"/>
            </p14:xfrm>
          </p:contentPart>
        </mc:Choice>
        <mc:Fallback>
          <p:pic>
            <p:nvPicPr>
              <p:cNvPr id="5" name="Ink 4"/>
              <p:cNvPicPr/>
              <p:nvPr/>
            </p:nvPicPr>
            <p:blipFill>
              <a:blip r:embed="rId4"/>
              <a:stretch>
                <a:fillRect/>
              </a:stretch>
            </p:blipFill>
            <p:spPr>
              <a:xfrm>
                <a:off x="1950840" y="1881000"/>
                <a:ext cx="9401040" cy="2080440"/>
              </a:xfrm>
              <a:prstGeom prst="rect">
                <a:avLst/>
              </a:prstGeom>
            </p:spPr>
          </p:pic>
        </mc:Fallback>
      </mc:AlternateContent>
    </p:spTree>
    <p:extLst>
      <p:ext uri="{BB962C8B-B14F-4D97-AF65-F5344CB8AC3E}">
        <p14:creationId xmlns:p14="http://schemas.microsoft.com/office/powerpoint/2010/main" val="32438560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25</a:t>
            </a:fld>
            <a:endParaRPr lang="en-US"/>
          </a:p>
        </p:txBody>
      </p:sp>
      <p:grpSp>
        <p:nvGrpSpPr>
          <p:cNvPr id="5" name="Group 4"/>
          <p:cNvGrpSpPr/>
          <p:nvPr/>
        </p:nvGrpSpPr>
        <p:grpSpPr>
          <a:xfrm>
            <a:off x="596109" y="1114357"/>
            <a:ext cx="11043956" cy="2852162"/>
            <a:chOff x="596109" y="1114357"/>
            <a:chExt cx="7033262" cy="1420458"/>
          </a:xfrm>
        </p:grpSpPr>
        <p:pic>
          <p:nvPicPr>
            <p:cNvPr id="3" name="Picture 2"/>
            <p:cNvPicPr>
              <a:picLocks noChangeAspect="1"/>
            </p:cNvPicPr>
            <p:nvPr/>
          </p:nvPicPr>
          <p:blipFill>
            <a:blip r:embed="rId2"/>
            <a:stretch>
              <a:fillRect/>
            </a:stretch>
          </p:blipFill>
          <p:spPr>
            <a:xfrm>
              <a:off x="608466" y="1114357"/>
              <a:ext cx="7020905" cy="971686"/>
            </a:xfrm>
            <a:prstGeom prst="rect">
              <a:avLst/>
            </a:prstGeom>
          </p:spPr>
        </p:pic>
        <p:pic>
          <p:nvPicPr>
            <p:cNvPr id="4" name="Picture 3"/>
            <p:cNvPicPr>
              <a:picLocks noChangeAspect="1"/>
            </p:cNvPicPr>
            <p:nvPr/>
          </p:nvPicPr>
          <p:blipFill>
            <a:blip r:embed="rId3"/>
            <a:stretch>
              <a:fillRect/>
            </a:stretch>
          </p:blipFill>
          <p:spPr>
            <a:xfrm>
              <a:off x="596109" y="2048972"/>
              <a:ext cx="7020905" cy="485843"/>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0440" y="169200"/>
              <a:ext cx="11683080" cy="4105080"/>
            </p14:xfrm>
          </p:contentPart>
        </mc:Choice>
        <mc:Fallback>
          <p:pic>
            <p:nvPicPr>
              <p:cNvPr id="6" name="Ink 5"/>
              <p:cNvPicPr/>
              <p:nvPr/>
            </p:nvPicPr>
            <p:blipFill>
              <a:blip r:embed="rId5"/>
              <a:stretch>
                <a:fillRect/>
              </a:stretch>
            </p:blipFill>
            <p:spPr>
              <a:xfrm>
                <a:off x="1800" y="160920"/>
                <a:ext cx="11700000" cy="4122720"/>
              </a:xfrm>
              <a:prstGeom prst="rect">
                <a:avLst/>
              </a:prstGeom>
            </p:spPr>
          </p:pic>
        </mc:Fallback>
      </mc:AlternateContent>
    </p:spTree>
    <p:extLst>
      <p:ext uri="{BB962C8B-B14F-4D97-AF65-F5344CB8AC3E}">
        <p14:creationId xmlns:p14="http://schemas.microsoft.com/office/powerpoint/2010/main" val="1920979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26</a:t>
            </a:fld>
            <a:endParaRPr lang="en-US"/>
          </a:p>
        </p:txBody>
      </p:sp>
      <p:pic>
        <p:nvPicPr>
          <p:cNvPr id="3" name="Picture 2"/>
          <p:cNvPicPr>
            <a:picLocks noChangeAspect="1"/>
          </p:cNvPicPr>
          <p:nvPr/>
        </p:nvPicPr>
        <p:blipFill>
          <a:blip r:embed="rId2"/>
          <a:stretch>
            <a:fillRect/>
          </a:stretch>
        </p:blipFill>
        <p:spPr>
          <a:xfrm>
            <a:off x="701860" y="568324"/>
            <a:ext cx="11181824" cy="5788026"/>
          </a:xfrm>
          <a:prstGeom prst="rect">
            <a:avLst/>
          </a:prstGeom>
        </p:spPr>
      </p:pic>
    </p:spTree>
    <p:extLst>
      <p:ext uri="{BB962C8B-B14F-4D97-AF65-F5344CB8AC3E}">
        <p14:creationId xmlns:p14="http://schemas.microsoft.com/office/powerpoint/2010/main" val="4030306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27</a:t>
            </a:fld>
            <a:endParaRPr lang="en-US"/>
          </a:p>
        </p:txBody>
      </p:sp>
      <p:pic>
        <p:nvPicPr>
          <p:cNvPr id="3" name="Picture 2"/>
          <p:cNvPicPr>
            <a:picLocks noChangeAspect="1"/>
          </p:cNvPicPr>
          <p:nvPr/>
        </p:nvPicPr>
        <p:blipFill>
          <a:blip r:embed="rId2"/>
          <a:stretch>
            <a:fillRect/>
          </a:stretch>
        </p:blipFill>
        <p:spPr>
          <a:xfrm>
            <a:off x="428712" y="3070724"/>
            <a:ext cx="11310207" cy="556533"/>
          </a:xfrm>
          <a:prstGeom prst="rect">
            <a:avLst/>
          </a:prstGeom>
        </p:spPr>
      </p:pic>
    </p:spTree>
    <p:extLst>
      <p:ext uri="{BB962C8B-B14F-4D97-AF65-F5344CB8AC3E}">
        <p14:creationId xmlns:p14="http://schemas.microsoft.com/office/powerpoint/2010/main" val="2493296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28</a:t>
            </a:fld>
            <a:endParaRPr lang="en-US"/>
          </a:p>
        </p:txBody>
      </p:sp>
      <p:pic>
        <p:nvPicPr>
          <p:cNvPr id="3" name="Picture 2"/>
          <p:cNvPicPr>
            <a:picLocks noChangeAspect="1"/>
          </p:cNvPicPr>
          <p:nvPr/>
        </p:nvPicPr>
        <p:blipFill>
          <a:blip r:embed="rId2"/>
          <a:stretch>
            <a:fillRect/>
          </a:stretch>
        </p:blipFill>
        <p:spPr>
          <a:xfrm>
            <a:off x="473365" y="432486"/>
            <a:ext cx="11196743" cy="543697"/>
          </a:xfrm>
          <a:prstGeom prst="rect">
            <a:avLst/>
          </a:prstGeom>
        </p:spPr>
      </p:pic>
      <p:grpSp>
        <p:nvGrpSpPr>
          <p:cNvPr id="6" name="Group 5"/>
          <p:cNvGrpSpPr/>
          <p:nvPr/>
        </p:nvGrpSpPr>
        <p:grpSpPr>
          <a:xfrm>
            <a:off x="621647" y="1155858"/>
            <a:ext cx="10351153" cy="5393223"/>
            <a:chOff x="2185093" y="1335533"/>
            <a:chExt cx="7287642" cy="3426648"/>
          </a:xfrm>
        </p:grpSpPr>
        <p:pic>
          <p:nvPicPr>
            <p:cNvPr id="4" name="Picture 3"/>
            <p:cNvPicPr>
              <a:picLocks noChangeAspect="1"/>
            </p:cNvPicPr>
            <p:nvPr/>
          </p:nvPicPr>
          <p:blipFill>
            <a:blip r:embed="rId3"/>
            <a:stretch>
              <a:fillRect/>
            </a:stretch>
          </p:blipFill>
          <p:spPr>
            <a:xfrm>
              <a:off x="2185093" y="1335533"/>
              <a:ext cx="7278116" cy="381053"/>
            </a:xfrm>
            <a:prstGeom prst="rect">
              <a:avLst/>
            </a:prstGeom>
          </p:spPr>
        </p:pic>
        <p:pic>
          <p:nvPicPr>
            <p:cNvPr id="5" name="Picture 4"/>
            <p:cNvPicPr>
              <a:picLocks noChangeAspect="1"/>
            </p:cNvPicPr>
            <p:nvPr/>
          </p:nvPicPr>
          <p:blipFill>
            <a:blip r:embed="rId4"/>
            <a:stretch>
              <a:fillRect/>
            </a:stretch>
          </p:blipFill>
          <p:spPr>
            <a:xfrm>
              <a:off x="2185093" y="1704229"/>
              <a:ext cx="7287642" cy="3057952"/>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749520" y="1989000"/>
              <a:ext cx="10220040" cy="4375080"/>
            </p14:xfrm>
          </p:contentPart>
        </mc:Choice>
        <mc:Fallback>
          <p:pic>
            <p:nvPicPr>
              <p:cNvPr id="7" name="Ink 6"/>
              <p:cNvPicPr/>
              <p:nvPr/>
            </p:nvPicPr>
            <p:blipFill>
              <a:blip r:embed="rId6"/>
              <a:stretch>
                <a:fillRect/>
              </a:stretch>
            </p:blipFill>
            <p:spPr>
              <a:xfrm>
                <a:off x="740160" y="1979640"/>
                <a:ext cx="10239120" cy="4394160"/>
              </a:xfrm>
              <a:prstGeom prst="rect">
                <a:avLst/>
              </a:prstGeom>
            </p:spPr>
          </p:pic>
        </mc:Fallback>
      </mc:AlternateContent>
    </p:spTree>
    <p:extLst>
      <p:ext uri="{BB962C8B-B14F-4D97-AF65-F5344CB8AC3E}">
        <p14:creationId xmlns:p14="http://schemas.microsoft.com/office/powerpoint/2010/main" val="983694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29</a:t>
            </a:fld>
            <a:endParaRPr lang="en-US"/>
          </a:p>
        </p:txBody>
      </p:sp>
      <p:pic>
        <p:nvPicPr>
          <p:cNvPr id="3" name="Picture 2"/>
          <p:cNvPicPr>
            <a:picLocks noChangeAspect="1"/>
          </p:cNvPicPr>
          <p:nvPr/>
        </p:nvPicPr>
        <p:blipFill>
          <a:blip r:embed="rId2"/>
          <a:stretch>
            <a:fillRect/>
          </a:stretch>
        </p:blipFill>
        <p:spPr>
          <a:xfrm>
            <a:off x="473365" y="432486"/>
            <a:ext cx="11196743" cy="543697"/>
          </a:xfrm>
          <a:prstGeom prst="rect">
            <a:avLst/>
          </a:prstGeom>
        </p:spPr>
      </p:pic>
      <p:grpSp>
        <p:nvGrpSpPr>
          <p:cNvPr id="6" name="Group 5"/>
          <p:cNvGrpSpPr/>
          <p:nvPr/>
        </p:nvGrpSpPr>
        <p:grpSpPr>
          <a:xfrm>
            <a:off x="640498" y="1100753"/>
            <a:ext cx="10554724" cy="5349473"/>
            <a:chOff x="1764963" y="1446743"/>
            <a:chExt cx="7297168" cy="3960122"/>
          </a:xfrm>
        </p:grpSpPr>
        <p:pic>
          <p:nvPicPr>
            <p:cNvPr id="4" name="Picture 3"/>
            <p:cNvPicPr>
              <a:picLocks noChangeAspect="1"/>
            </p:cNvPicPr>
            <p:nvPr/>
          </p:nvPicPr>
          <p:blipFill>
            <a:blip r:embed="rId3"/>
            <a:stretch>
              <a:fillRect/>
            </a:stretch>
          </p:blipFill>
          <p:spPr>
            <a:xfrm>
              <a:off x="1777320" y="1446743"/>
              <a:ext cx="7278116" cy="381053"/>
            </a:xfrm>
            <a:prstGeom prst="rect">
              <a:avLst/>
            </a:prstGeom>
          </p:spPr>
        </p:pic>
        <p:pic>
          <p:nvPicPr>
            <p:cNvPr id="5" name="Picture 4"/>
            <p:cNvPicPr>
              <a:picLocks noChangeAspect="1"/>
            </p:cNvPicPr>
            <p:nvPr/>
          </p:nvPicPr>
          <p:blipFill>
            <a:blip r:embed="rId4"/>
            <a:stretch>
              <a:fillRect/>
            </a:stretch>
          </p:blipFill>
          <p:spPr>
            <a:xfrm>
              <a:off x="1764963" y="1815439"/>
              <a:ext cx="7297168" cy="3591426"/>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820080" y="1956240"/>
              <a:ext cx="10415880" cy="4237920"/>
            </p14:xfrm>
          </p:contentPart>
        </mc:Choice>
        <mc:Fallback>
          <p:pic>
            <p:nvPicPr>
              <p:cNvPr id="7" name="Ink 6"/>
              <p:cNvPicPr/>
              <p:nvPr/>
            </p:nvPicPr>
            <p:blipFill>
              <a:blip r:embed="rId6"/>
              <a:stretch>
                <a:fillRect/>
              </a:stretch>
            </p:blipFill>
            <p:spPr>
              <a:xfrm>
                <a:off x="811440" y="1948680"/>
                <a:ext cx="10434240" cy="4254840"/>
              </a:xfrm>
              <a:prstGeom prst="rect">
                <a:avLst/>
              </a:prstGeom>
            </p:spPr>
          </p:pic>
        </mc:Fallback>
      </mc:AlternateContent>
    </p:spTree>
    <p:extLst>
      <p:ext uri="{BB962C8B-B14F-4D97-AF65-F5344CB8AC3E}">
        <p14:creationId xmlns:p14="http://schemas.microsoft.com/office/powerpoint/2010/main" val="6564975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31144" y="1374578"/>
            <a:ext cx="8295294" cy="5346897"/>
          </a:xfrm>
          <a:prstGeom prst="rect">
            <a:avLst/>
          </a:prstGeom>
        </p:spPr>
      </p:pic>
      <p:sp>
        <p:nvSpPr>
          <p:cNvPr id="4" name="Slide Number Placeholder 3"/>
          <p:cNvSpPr>
            <a:spLocks noGrp="1"/>
          </p:cNvSpPr>
          <p:nvPr>
            <p:ph type="sldNum" sz="quarter" idx="12"/>
          </p:nvPr>
        </p:nvSpPr>
        <p:spPr/>
        <p:txBody>
          <a:bodyPr/>
          <a:lstStyle/>
          <a:p>
            <a:fld id="{A2A50C4D-0BA1-4E54-8DFC-01810EC97B99}" type="slidenum">
              <a:rPr lang="en-US" smtClean="0"/>
              <a:t>3</a:t>
            </a:fld>
            <a:endParaRPr lang="en-US"/>
          </a:p>
        </p:txBody>
      </p:sp>
      <p:sp>
        <p:nvSpPr>
          <p:cNvPr id="8" name="Rectangle 7"/>
          <p:cNvSpPr/>
          <p:nvPr/>
        </p:nvSpPr>
        <p:spPr>
          <a:xfrm>
            <a:off x="556648" y="400530"/>
            <a:ext cx="11044287" cy="923330"/>
          </a:xfrm>
          <a:prstGeom prst="rect">
            <a:avLst/>
          </a:prstGeom>
        </p:spPr>
        <p:txBody>
          <a:bodyPr wrap="square">
            <a:spAutoFit/>
          </a:bodyPr>
          <a:lstStyle/>
          <a:p>
            <a:r>
              <a:rPr lang="en-US" b="1" dirty="0">
                <a:solidFill>
                  <a:srgbClr val="FF0000"/>
                </a:solidFill>
                <a:latin typeface="TimesTenLTStd-Bold"/>
              </a:rPr>
              <a:t>Multifactor authentication </a:t>
            </a:r>
            <a:r>
              <a:rPr lang="en-US" dirty="0">
                <a:solidFill>
                  <a:srgbClr val="FF0000"/>
                </a:solidFill>
                <a:latin typeface="TimesTenLTStd-Roman"/>
              </a:rPr>
              <a:t>refers to the </a:t>
            </a:r>
            <a:r>
              <a:rPr lang="en-US" dirty="0" smtClean="0">
                <a:solidFill>
                  <a:srgbClr val="FF0000"/>
                </a:solidFill>
                <a:latin typeface="TimesTenLTStd-Roman"/>
              </a:rPr>
              <a:t>use of </a:t>
            </a:r>
            <a:r>
              <a:rPr lang="en-US" dirty="0">
                <a:solidFill>
                  <a:srgbClr val="FF0000"/>
                </a:solidFill>
                <a:latin typeface="TimesTenLTStd-Roman"/>
              </a:rPr>
              <a:t>more than one of the authentication means in the preceding </a:t>
            </a:r>
            <a:r>
              <a:rPr lang="en-US" dirty="0" smtClean="0">
                <a:solidFill>
                  <a:srgbClr val="FF0000"/>
                </a:solidFill>
                <a:latin typeface="TimesTenLTStd-Roman"/>
              </a:rPr>
              <a:t>list. </a:t>
            </a:r>
            <a:r>
              <a:rPr lang="en-US" dirty="0"/>
              <a:t>Implementations that use two factors are considered </a:t>
            </a:r>
            <a:r>
              <a:rPr lang="en-US" dirty="0" smtClean="0"/>
              <a:t>to be </a:t>
            </a:r>
            <a:r>
              <a:rPr lang="en-US" dirty="0"/>
              <a:t>stronger than those that use only one factor; systems that incorporate three </a:t>
            </a:r>
            <a:r>
              <a:rPr lang="en-US" dirty="0" smtClean="0"/>
              <a:t>factors are </a:t>
            </a:r>
            <a:r>
              <a:rPr lang="en-US" dirty="0"/>
              <a:t>stronger than systems that only incorporate two of the factors, and so on. </a:t>
            </a:r>
            <a:endParaRPr lang="en-US" dirty="0">
              <a:solidFill>
                <a:srgbClr val="FF0000"/>
              </a:solidFill>
            </a:endParaRPr>
          </a:p>
        </p:txBody>
      </p:sp>
    </p:spTree>
    <p:extLst>
      <p:ext uri="{BB962C8B-B14F-4D97-AF65-F5344CB8AC3E}">
        <p14:creationId xmlns:p14="http://schemas.microsoft.com/office/powerpoint/2010/main" val="1547964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30</a:t>
            </a:fld>
            <a:endParaRPr lang="en-US"/>
          </a:p>
        </p:txBody>
      </p:sp>
      <p:pic>
        <p:nvPicPr>
          <p:cNvPr id="3" name="Picture 2"/>
          <p:cNvPicPr>
            <a:picLocks noChangeAspect="1"/>
          </p:cNvPicPr>
          <p:nvPr/>
        </p:nvPicPr>
        <p:blipFill>
          <a:blip r:embed="rId2"/>
          <a:stretch>
            <a:fillRect/>
          </a:stretch>
        </p:blipFill>
        <p:spPr>
          <a:xfrm>
            <a:off x="473365" y="432486"/>
            <a:ext cx="11196743" cy="543697"/>
          </a:xfrm>
          <a:prstGeom prst="rect">
            <a:avLst/>
          </a:prstGeom>
        </p:spPr>
      </p:pic>
      <p:grpSp>
        <p:nvGrpSpPr>
          <p:cNvPr id="6" name="Group 5"/>
          <p:cNvGrpSpPr/>
          <p:nvPr/>
        </p:nvGrpSpPr>
        <p:grpSpPr>
          <a:xfrm>
            <a:off x="665212" y="1286104"/>
            <a:ext cx="11004896" cy="2581561"/>
            <a:chOff x="1962671" y="1619738"/>
            <a:chExt cx="7297168" cy="1489238"/>
          </a:xfrm>
        </p:grpSpPr>
        <p:pic>
          <p:nvPicPr>
            <p:cNvPr id="4" name="Picture 3"/>
            <p:cNvPicPr>
              <a:picLocks noChangeAspect="1"/>
            </p:cNvPicPr>
            <p:nvPr/>
          </p:nvPicPr>
          <p:blipFill>
            <a:blip r:embed="rId3"/>
            <a:stretch>
              <a:fillRect/>
            </a:stretch>
          </p:blipFill>
          <p:spPr>
            <a:xfrm>
              <a:off x="1975028" y="1619738"/>
              <a:ext cx="7278116" cy="381053"/>
            </a:xfrm>
            <a:prstGeom prst="rect">
              <a:avLst/>
            </a:prstGeom>
          </p:spPr>
        </p:pic>
        <p:pic>
          <p:nvPicPr>
            <p:cNvPr id="5" name="Picture 4"/>
            <p:cNvPicPr>
              <a:picLocks noChangeAspect="1"/>
            </p:cNvPicPr>
            <p:nvPr/>
          </p:nvPicPr>
          <p:blipFill>
            <a:blip r:embed="rId4"/>
            <a:stretch>
              <a:fillRect/>
            </a:stretch>
          </p:blipFill>
          <p:spPr>
            <a:xfrm>
              <a:off x="1962671" y="1994395"/>
              <a:ext cx="7297168" cy="1114581"/>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787680" y="2336400"/>
              <a:ext cx="10868760" cy="1350000"/>
            </p14:xfrm>
          </p:contentPart>
        </mc:Choice>
        <mc:Fallback>
          <p:pic>
            <p:nvPicPr>
              <p:cNvPr id="7" name="Ink 6"/>
              <p:cNvPicPr/>
              <p:nvPr/>
            </p:nvPicPr>
            <p:blipFill>
              <a:blip r:embed="rId6"/>
              <a:stretch>
                <a:fillRect/>
              </a:stretch>
            </p:blipFill>
            <p:spPr>
              <a:xfrm>
                <a:off x="781200" y="2326320"/>
                <a:ext cx="10884960" cy="1369440"/>
              </a:xfrm>
              <a:prstGeom prst="rect">
                <a:avLst/>
              </a:prstGeom>
            </p:spPr>
          </p:pic>
        </mc:Fallback>
      </mc:AlternateContent>
    </p:spTree>
    <p:extLst>
      <p:ext uri="{BB962C8B-B14F-4D97-AF65-F5344CB8AC3E}">
        <p14:creationId xmlns:p14="http://schemas.microsoft.com/office/powerpoint/2010/main" val="3117159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4</a:t>
            </a:fld>
            <a:endParaRPr lang="en-US"/>
          </a:p>
        </p:txBody>
      </p:sp>
      <p:pic>
        <p:nvPicPr>
          <p:cNvPr id="3" name="Picture 2"/>
          <p:cNvPicPr>
            <a:picLocks noChangeAspect="1"/>
          </p:cNvPicPr>
          <p:nvPr/>
        </p:nvPicPr>
        <p:blipFill>
          <a:blip r:embed="rId2"/>
          <a:stretch>
            <a:fillRect/>
          </a:stretch>
        </p:blipFill>
        <p:spPr>
          <a:xfrm>
            <a:off x="532868" y="352712"/>
            <a:ext cx="8325767" cy="715603"/>
          </a:xfrm>
          <a:prstGeom prst="rect">
            <a:avLst/>
          </a:prstGeom>
        </p:spPr>
      </p:pic>
      <p:sp>
        <p:nvSpPr>
          <p:cNvPr id="4" name="TextBox 3"/>
          <p:cNvSpPr txBox="1"/>
          <p:nvPr/>
        </p:nvSpPr>
        <p:spPr>
          <a:xfrm>
            <a:off x="3454477" y="6171684"/>
            <a:ext cx="5449441" cy="369332"/>
          </a:xfrm>
          <a:prstGeom prst="rect">
            <a:avLst/>
          </a:prstGeom>
          <a:noFill/>
        </p:spPr>
        <p:txBody>
          <a:bodyPr wrap="none" rtlCol="0">
            <a:spAutoFit/>
          </a:bodyPr>
          <a:lstStyle/>
          <a:p>
            <a:r>
              <a:rPr lang="en-US" dirty="0" smtClean="0">
                <a:solidFill>
                  <a:srgbClr val="FF0000"/>
                </a:solidFill>
              </a:rPr>
              <a:t>Read Assurance levels, Potential risk, Risk  from the book</a:t>
            </a:r>
            <a:endParaRPr lang="en-US" dirty="0">
              <a:solidFill>
                <a:srgbClr val="FF0000"/>
              </a:solidFill>
            </a:endParaRPr>
          </a:p>
        </p:txBody>
      </p:sp>
      <p:pic>
        <p:nvPicPr>
          <p:cNvPr id="5" name="Picture 4"/>
          <p:cNvPicPr>
            <a:picLocks noChangeAspect="1"/>
          </p:cNvPicPr>
          <p:nvPr/>
        </p:nvPicPr>
        <p:blipFill>
          <a:blip r:embed="rId3">
            <a:duotone>
              <a:prstClr val="black"/>
              <a:schemeClr val="accent2">
                <a:tint val="45000"/>
                <a:satMod val="400000"/>
              </a:schemeClr>
            </a:duotone>
          </a:blip>
          <a:stretch>
            <a:fillRect/>
          </a:stretch>
        </p:blipFill>
        <p:spPr>
          <a:xfrm>
            <a:off x="889687" y="1068315"/>
            <a:ext cx="8536459" cy="443069"/>
          </a:xfrm>
          <a:prstGeom prst="rect">
            <a:avLst/>
          </a:prstGeom>
        </p:spPr>
      </p:pic>
      <p:pic>
        <p:nvPicPr>
          <p:cNvPr id="6" name="Picture 5"/>
          <p:cNvPicPr>
            <a:picLocks noChangeAspect="1"/>
          </p:cNvPicPr>
          <p:nvPr/>
        </p:nvPicPr>
        <p:blipFill>
          <a:blip r:embed="rId4"/>
          <a:stretch>
            <a:fillRect/>
          </a:stretch>
        </p:blipFill>
        <p:spPr>
          <a:xfrm>
            <a:off x="889687" y="1630052"/>
            <a:ext cx="10259857" cy="3772426"/>
          </a:xfrm>
          <a:prstGeom prst="rect">
            <a:avLst/>
          </a:prstGeom>
        </p:spPr>
      </p:pic>
      <p:sp>
        <p:nvSpPr>
          <p:cNvPr id="7" name="Rectangle 6"/>
          <p:cNvSpPr/>
          <p:nvPr/>
        </p:nvSpPr>
        <p:spPr>
          <a:xfrm>
            <a:off x="532868" y="5279250"/>
            <a:ext cx="11292660" cy="1200329"/>
          </a:xfrm>
          <a:prstGeom prst="rect">
            <a:avLst/>
          </a:prstGeom>
        </p:spPr>
        <p:txBody>
          <a:bodyPr wrap="square">
            <a:spAutoFit/>
          </a:bodyPr>
          <a:lstStyle/>
          <a:p>
            <a:r>
              <a:rPr lang="en-US" dirty="0">
                <a:solidFill>
                  <a:srgbClr val="242021"/>
                </a:solidFill>
                <a:latin typeface="TimesTenLTStd-Roman"/>
              </a:rPr>
              <a:t>This table suggests a technique for doing risk assessment. For a given information system or service asset of an organization, the organization needs to determine the level of impact if an authentication failure occurs, using the categories of impact, or risk areas, that are of concern.</a:t>
            </a:r>
            <a:r>
              <a:rPr lang="en-US" dirty="0"/>
              <a:t> </a:t>
            </a:r>
            <a:br>
              <a:rPr lang="en-US" dirty="0"/>
            </a:br>
            <a:endParaRPr lang="en-US" dirty="0"/>
          </a:p>
        </p:txBody>
      </p:sp>
    </p:spTree>
    <p:extLst>
      <p:ext uri="{BB962C8B-B14F-4D97-AF65-F5344CB8AC3E}">
        <p14:creationId xmlns:p14="http://schemas.microsoft.com/office/powerpoint/2010/main" val="2826716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5</a:t>
            </a:fld>
            <a:endParaRPr lang="en-US"/>
          </a:p>
        </p:txBody>
      </p:sp>
      <p:pic>
        <p:nvPicPr>
          <p:cNvPr id="3" name="Picture 2"/>
          <p:cNvPicPr>
            <a:picLocks noChangeAspect="1"/>
          </p:cNvPicPr>
          <p:nvPr/>
        </p:nvPicPr>
        <p:blipFill>
          <a:blip r:embed="rId2"/>
          <a:stretch>
            <a:fillRect/>
          </a:stretch>
        </p:blipFill>
        <p:spPr>
          <a:xfrm>
            <a:off x="1013254" y="201266"/>
            <a:ext cx="9712411" cy="6337646"/>
          </a:xfrm>
          <a:prstGeom prst="rect">
            <a:avLst/>
          </a:prstGeom>
        </p:spPr>
      </p:pic>
    </p:spTree>
    <p:extLst>
      <p:ext uri="{BB962C8B-B14F-4D97-AF65-F5344CB8AC3E}">
        <p14:creationId xmlns:p14="http://schemas.microsoft.com/office/powerpoint/2010/main" val="1444804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6</a:t>
            </a:fld>
            <a:endParaRPr lang="en-US"/>
          </a:p>
        </p:txBody>
      </p:sp>
      <p:grpSp>
        <p:nvGrpSpPr>
          <p:cNvPr id="7" name="Group 6"/>
          <p:cNvGrpSpPr/>
          <p:nvPr/>
        </p:nvGrpSpPr>
        <p:grpSpPr>
          <a:xfrm>
            <a:off x="394737" y="835891"/>
            <a:ext cx="5684787" cy="5631672"/>
            <a:chOff x="357667" y="546706"/>
            <a:chExt cx="6064407" cy="6053085"/>
          </a:xfrm>
        </p:grpSpPr>
        <p:pic>
          <p:nvPicPr>
            <p:cNvPr id="4" name="Picture 3"/>
            <p:cNvPicPr>
              <a:picLocks noChangeAspect="1"/>
            </p:cNvPicPr>
            <p:nvPr/>
          </p:nvPicPr>
          <p:blipFill>
            <a:blip r:embed="rId2"/>
            <a:stretch>
              <a:fillRect/>
            </a:stretch>
          </p:blipFill>
          <p:spPr>
            <a:xfrm>
              <a:off x="357667" y="546706"/>
              <a:ext cx="6039693" cy="1143160"/>
            </a:xfrm>
            <a:prstGeom prst="rect">
              <a:avLst/>
            </a:prstGeom>
          </p:spPr>
        </p:pic>
        <p:pic>
          <p:nvPicPr>
            <p:cNvPr id="5" name="Picture 4"/>
            <p:cNvPicPr>
              <a:picLocks noChangeAspect="1"/>
            </p:cNvPicPr>
            <p:nvPr/>
          </p:nvPicPr>
          <p:blipFill>
            <a:blip r:embed="rId3"/>
            <a:stretch>
              <a:fillRect/>
            </a:stretch>
          </p:blipFill>
          <p:spPr>
            <a:xfrm>
              <a:off x="401434" y="1665152"/>
              <a:ext cx="6020640" cy="4934639"/>
            </a:xfrm>
            <a:prstGeom prst="rect">
              <a:avLst/>
            </a:prstGeom>
          </p:spPr>
        </p:pic>
      </p:grpSp>
      <p:pic>
        <p:nvPicPr>
          <p:cNvPr id="6" name="Picture 5"/>
          <p:cNvPicPr>
            <a:picLocks noChangeAspect="1"/>
          </p:cNvPicPr>
          <p:nvPr/>
        </p:nvPicPr>
        <p:blipFill>
          <a:blip r:embed="rId4"/>
          <a:stretch>
            <a:fillRect/>
          </a:stretch>
        </p:blipFill>
        <p:spPr>
          <a:xfrm>
            <a:off x="6256604" y="1145176"/>
            <a:ext cx="5542924" cy="4378297"/>
          </a:xfrm>
          <a:prstGeom prst="rect">
            <a:avLst/>
          </a:prstGeom>
        </p:spPr>
      </p:pic>
      <p:pic>
        <p:nvPicPr>
          <p:cNvPr id="8" name="Picture 7"/>
          <p:cNvPicPr>
            <a:picLocks noChangeAspect="1"/>
          </p:cNvPicPr>
          <p:nvPr/>
        </p:nvPicPr>
        <p:blipFill>
          <a:blip r:embed="rId5"/>
          <a:stretch>
            <a:fillRect/>
          </a:stretch>
        </p:blipFill>
        <p:spPr>
          <a:xfrm>
            <a:off x="3286822" y="392635"/>
            <a:ext cx="5539070" cy="412294"/>
          </a:xfrm>
          <a:prstGeom prst="rect">
            <a:avLst/>
          </a:prstGeom>
        </p:spPr>
      </p:pic>
    </p:spTree>
    <p:extLst>
      <p:ext uri="{BB962C8B-B14F-4D97-AF65-F5344CB8AC3E}">
        <p14:creationId xmlns:p14="http://schemas.microsoft.com/office/powerpoint/2010/main" val="1306180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7</a:t>
            </a:fld>
            <a:endParaRPr lang="en-US"/>
          </a:p>
        </p:txBody>
      </p:sp>
      <p:pic>
        <p:nvPicPr>
          <p:cNvPr id="3" name="Picture 2"/>
          <p:cNvPicPr>
            <a:picLocks noChangeAspect="1"/>
          </p:cNvPicPr>
          <p:nvPr/>
        </p:nvPicPr>
        <p:blipFill>
          <a:blip r:embed="rId2"/>
          <a:stretch>
            <a:fillRect/>
          </a:stretch>
        </p:blipFill>
        <p:spPr>
          <a:xfrm>
            <a:off x="250908" y="1141437"/>
            <a:ext cx="5591304" cy="4102710"/>
          </a:xfrm>
          <a:prstGeom prst="rect">
            <a:avLst/>
          </a:prstGeom>
        </p:spPr>
      </p:pic>
      <p:pic>
        <p:nvPicPr>
          <p:cNvPr id="4" name="Picture 3"/>
          <p:cNvPicPr>
            <a:picLocks noChangeAspect="1"/>
          </p:cNvPicPr>
          <p:nvPr/>
        </p:nvPicPr>
        <p:blipFill>
          <a:blip r:embed="rId3"/>
          <a:stretch>
            <a:fillRect/>
          </a:stretch>
        </p:blipFill>
        <p:spPr>
          <a:xfrm>
            <a:off x="5842212" y="1141437"/>
            <a:ext cx="6110185" cy="4102710"/>
          </a:xfrm>
          <a:prstGeom prst="rect">
            <a:avLst/>
          </a:prstGeom>
        </p:spPr>
      </p:pic>
      <p:pic>
        <p:nvPicPr>
          <p:cNvPr id="5" name="Picture 4"/>
          <p:cNvPicPr>
            <a:picLocks noChangeAspect="1"/>
          </p:cNvPicPr>
          <p:nvPr/>
        </p:nvPicPr>
        <p:blipFill>
          <a:blip r:embed="rId4"/>
          <a:stretch>
            <a:fillRect/>
          </a:stretch>
        </p:blipFill>
        <p:spPr>
          <a:xfrm>
            <a:off x="3162562" y="254302"/>
            <a:ext cx="5556907" cy="572034"/>
          </a:xfrm>
          <a:prstGeom prst="rect">
            <a:avLst/>
          </a:prstGeom>
        </p:spPr>
      </p:pic>
      <p:sp>
        <p:nvSpPr>
          <p:cNvPr id="6" name="Rectangle 5"/>
          <p:cNvSpPr/>
          <p:nvPr/>
        </p:nvSpPr>
        <p:spPr>
          <a:xfrm>
            <a:off x="250909" y="5380672"/>
            <a:ext cx="11701488" cy="1477328"/>
          </a:xfrm>
          <a:prstGeom prst="rect">
            <a:avLst/>
          </a:prstGeom>
        </p:spPr>
        <p:txBody>
          <a:bodyPr wrap="square">
            <a:spAutoFit/>
          </a:bodyPr>
          <a:lstStyle/>
          <a:p>
            <a:r>
              <a:rPr lang="en-US" dirty="0">
                <a:solidFill>
                  <a:srgbClr val="242021"/>
                </a:solidFill>
                <a:latin typeface="TimesTenLTStd-Roman"/>
              </a:rPr>
              <a:t>The password and salt serve as inputs to a hashing algorithm to produce a fixed-length hash code. The hash algorithm is designed to be slow to execute in order to thwart attacks. The hashed password is then stored, together with a plaintext copy of the salt, in the password file for the corresponding user ID. The hashed password method has been shown to be secure against a variety of cryptanalytic attacks </a:t>
            </a:r>
            <a:r>
              <a:rPr lang="en-US" dirty="0"/>
              <a:t/>
            </a:r>
            <a:br>
              <a:rPr lang="en-US" dirty="0"/>
            </a:br>
            <a:endParaRPr lang="en-US" dirty="0"/>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52800" y="2544840"/>
              <a:ext cx="11549880" cy="3480480"/>
            </p14:xfrm>
          </p:contentPart>
        </mc:Choice>
        <mc:Fallback xmlns="">
          <p:pic>
            <p:nvPicPr>
              <p:cNvPr id="7" name="Ink 6"/>
              <p:cNvPicPr/>
              <p:nvPr/>
            </p:nvPicPr>
            <p:blipFill>
              <a:blip r:embed="rId6"/>
              <a:stretch>
                <a:fillRect/>
              </a:stretch>
            </p:blipFill>
            <p:spPr>
              <a:xfrm>
                <a:off x="345240" y="2535840"/>
                <a:ext cx="11566080" cy="3496680"/>
              </a:xfrm>
              <a:prstGeom prst="rect">
                <a:avLst/>
              </a:prstGeom>
            </p:spPr>
          </p:pic>
        </mc:Fallback>
      </mc:AlternateContent>
    </p:spTree>
    <p:extLst>
      <p:ext uri="{BB962C8B-B14F-4D97-AF65-F5344CB8AC3E}">
        <p14:creationId xmlns:p14="http://schemas.microsoft.com/office/powerpoint/2010/main" val="4083970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8</a:t>
            </a:fld>
            <a:endParaRPr lang="en-US"/>
          </a:p>
        </p:txBody>
      </p:sp>
      <p:pic>
        <p:nvPicPr>
          <p:cNvPr id="3" name="Picture 2"/>
          <p:cNvPicPr>
            <a:picLocks noChangeAspect="1"/>
          </p:cNvPicPr>
          <p:nvPr/>
        </p:nvPicPr>
        <p:blipFill>
          <a:blip r:embed="rId2"/>
          <a:stretch>
            <a:fillRect/>
          </a:stretch>
        </p:blipFill>
        <p:spPr>
          <a:xfrm>
            <a:off x="2332805" y="492579"/>
            <a:ext cx="7501370" cy="409463"/>
          </a:xfrm>
          <a:prstGeom prst="rect">
            <a:avLst/>
          </a:prstGeom>
        </p:spPr>
      </p:pic>
      <p:pic>
        <p:nvPicPr>
          <p:cNvPr id="4" name="Picture 3"/>
          <p:cNvPicPr>
            <a:picLocks noChangeAspect="1"/>
          </p:cNvPicPr>
          <p:nvPr/>
        </p:nvPicPr>
        <p:blipFill>
          <a:blip r:embed="rId3"/>
          <a:stretch>
            <a:fillRect/>
          </a:stretch>
        </p:blipFill>
        <p:spPr>
          <a:xfrm>
            <a:off x="1912412" y="1252075"/>
            <a:ext cx="9072746" cy="5104275"/>
          </a:xfrm>
          <a:prstGeom prst="rect">
            <a:avLst/>
          </a:prstGeom>
        </p:spPr>
      </p:pic>
    </p:spTree>
    <p:extLst>
      <p:ext uri="{BB962C8B-B14F-4D97-AF65-F5344CB8AC3E}">
        <p14:creationId xmlns:p14="http://schemas.microsoft.com/office/powerpoint/2010/main" val="3236854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A50C4D-0BA1-4E54-8DFC-01810EC97B99}" type="slidenum">
              <a:rPr lang="en-US" smtClean="0"/>
              <a:t>9</a:t>
            </a:fld>
            <a:endParaRPr lang="en-US"/>
          </a:p>
        </p:txBody>
      </p:sp>
      <p:pic>
        <p:nvPicPr>
          <p:cNvPr id="3" name="Picture 2"/>
          <p:cNvPicPr>
            <a:picLocks noChangeAspect="1"/>
          </p:cNvPicPr>
          <p:nvPr/>
        </p:nvPicPr>
        <p:blipFill>
          <a:blip r:embed="rId2"/>
          <a:stretch>
            <a:fillRect/>
          </a:stretch>
        </p:blipFill>
        <p:spPr>
          <a:xfrm>
            <a:off x="485977" y="463103"/>
            <a:ext cx="6210981" cy="587221"/>
          </a:xfrm>
          <a:prstGeom prst="rect">
            <a:avLst/>
          </a:prstGeom>
        </p:spPr>
      </p:pic>
      <p:pic>
        <p:nvPicPr>
          <p:cNvPr id="4" name="Picture 3"/>
          <p:cNvPicPr>
            <a:picLocks noChangeAspect="1"/>
          </p:cNvPicPr>
          <p:nvPr/>
        </p:nvPicPr>
        <p:blipFill>
          <a:blip r:embed="rId3"/>
          <a:stretch>
            <a:fillRect/>
          </a:stretch>
        </p:blipFill>
        <p:spPr>
          <a:xfrm>
            <a:off x="575600" y="1280656"/>
            <a:ext cx="11029473" cy="1919744"/>
          </a:xfrm>
          <a:prstGeom prst="rect">
            <a:avLst/>
          </a:prstGeom>
        </p:spPr>
      </p:pic>
      <p:sp>
        <p:nvSpPr>
          <p:cNvPr id="5" name="Rectangle 4"/>
          <p:cNvSpPr/>
          <p:nvPr/>
        </p:nvSpPr>
        <p:spPr>
          <a:xfrm>
            <a:off x="5498757" y="2755557"/>
            <a:ext cx="6106316"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31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13713</TotalTime>
  <Words>272</Words>
  <Application>Microsoft Office PowerPoint</Application>
  <PresentationFormat>Widescreen</PresentationFormat>
  <Paragraphs>42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TimesTenLTStd-Bold</vt:lpstr>
      <vt:lpstr>TimesTenLTStd-Roman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InfoSec CLOs and Topic List</dc:title>
  <dc:creator>NU FAST</dc:creator>
  <cp:lastModifiedBy>NU FAST</cp:lastModifiedBy>
  <cp:revision>204</cp:revision>
  <cp:lastPrinted>2022-08-31T10:35:52Z</cp:lastPrinted>
  <dcterms:created xsi:type="dcterms:W3CDTF">2022-08-11T15:54:49Z</dcterms:created>
  <dcterms:modified xsi:type="dcterms:W3CDTF">2023-09-22T05:21:37Z</dcterms:modified>
</cp:coreProperties>
</file>